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F961D-BA37-4005-82F7-5275F3F7E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A26B4-9953-4EF5-88BC-352BB7746D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4F96-B4AB-49A7-93DB-A47840F7B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11E6C-0AA5-4A97-AC3D-C2C53DC95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F1B4-5BBD-4EA0-A033-360C264F82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5A33-D504-4E36-B663-75493BBA3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A446F-9844-4FBE-B042-73854C6F9D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E9FF5-2DDC-498B-A4C4-08AE58B12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69B6-5A71-4564-B667-FF9A84A11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7B8F-0637-4BB8-8D78-A2B8CD5418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E4074-A887-4F6C-81FA-DE9D8AE1B4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DDDA89-A784-48DB-B5F0-EA1B16118DA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5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Fill</dc:creator>
  <cp:lastModifiedBy>kids</cp:lastModifiedBy>
  <cp:revision>7</cp:revision>
  <cp:lastPrinted>1601-01-01T00:00:00Z</cp:lastPrinted>
  <dcterms:created xsi:type="dcterms:W3CDTF">2017-02-14T17:39:11Z</dcterms:created>
  <dcterms:modified xsi:type="dcterms:W3CDTF">2022-02-24T11:24:24Z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