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80" r:id="rId3"/>
    <p:sldId id="281" r:id="rId4"/>
    <p:sldId id="282" r:id="rId5"/>
    <p:sldId id="285" r:id="rId6"/>
    <p:sldId id="284" r:id="rId7"/>
    <p:sldId id="283" r:id="rId8"/>
    <p:sldId id="286" r:id="rId9"/>
    <p:sldId id="287" r:id="rId10"/>
    <p:sldId id="288" r:id="rId11"/>
    <p:sldId id="289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BDE720-4768-48DE-A423-9992FFDBC6B3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8EF9B63-8C50-40D5-86F4-E96F24EB8C16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1.</a:t>
          </a:r>
          <a:endParaRPr lang="ru-RU" dirty="0">
            <a:latin typeface="Bookman Old Style" pitchFamily="18" charset="0"/>
          </a:endParaRPr>
        </a:p>
      </dgm:t>
    </dgm:pt>
    <dgm:pt modelId="{F4BA4C35-C504-40D1-A524-E81E8C454608}" type="parTrans" cxnId="{9CA7A5D7-AEB5-4E11-A1EB-532112D50F30}">
      <dgm:prSet/>
      <dgm:spPr/>
      <dgm:t>
        <a:bodyPr/>
        <a:lstStyle/>
        <a:p>
          <a:endParaRPr lang="ru-RU"/>
        </a:p>
      </dgm:t>
    </dgm:pt>
    <dgm:pt modelId="{E366AD9A-4643-4322-9651-A910DCAD32F9}" type="sibTrans" cxnId="{9CA7A5D7-AEB5-4E11-A1EB-532112D50F30}">
      <dgm:prSet/>
      <dgm:spPr/>
      <dgm:t>
        <a:bodyPr/>
        <a:lstStyle/>
        <a:p>
          <a:endParaRPr lang="ru-RU"/>
        </a:p>
      </dgm:t>
    </dgm:pt>
    <dgm:pt modelId="{8167605B-6A86-422A-9343-EED5EB52B2BF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Воспитывать любовь и трепетное отношение к ценностям семьи, детского сада, родного города</a:t>
          </a:r>
          <a:endParaRPr lang="ru-RU" dirty="0">
            <a:latin typeface="Bookman Old Style" pitchFamily="18" charset="0"/>
          </a:endParaRPr>
        </a:p>
      </dgm:t>
    </dgm:pt>
    <dgm:pt modelId="{D425B275-5EEF-4E0D-9D1D-06F479391303}" type="parTrans" cxnId="{63B130C0-314A-4BCE-8482-875F65F07A22}">
      <dgm:prSet/>
      <dgm:spPr/>
      <dgm:t>
        <a:bodyPr/>
        <a:lstStyle/>
        <a:p>
          <a:endParaRPr lang="ru-RU"/>
        </a:p>
      </dgm:t>
    </dgm:pt>
    <dgm:pt modelId="{3EB48200-B0EB-4CB4-9141-0C431A8E700D}" type="sibTrans" cxnId="{63B130C0-314A-4BCE-8482-875F65F07A22}">
      <dgm:prSet/>
      <dgm:spPr/>
      <dgm:t>
        <a:bodyPr/>
        <a:lstStyle/>
        <a:p>
          <a:endParaRPr lang="ru-RU"/>
        </a:p>
      </dgm:t>
    </dgm:pt>
    <dgm:pt modelId="{4F41D7EE-E2B8-45A9-BD1F-595FE8558ACA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2.</a:t>
          </a:r>
          <a:endParaRPr lang="ru-RU" dirty="0">
            <a:latin typeface="Bookman Old Style" pitchFamily="18" charset="0"/>
          </a:endParaRPr>
        </a:p>
      </dgm:t>
    </dgm:pt>
    <dgm:pt modelId="{6D0826CE-6298-4642-B7C1-ACE2A4632100}" type="parTrans" cxnId="{5D588C92-2256-48FE-968C-18D0E4220032}">
      <dgm:prSet/>
      <dgm:spPr/>
      <dgm:t>
        <a:bodyPr/>
        <a:lstStyle/>
        <a:p>
          <a:endParaRPr lang="ru-RU"/>
        </a:p>
      </dgm:t>
    </dgm:pt>
    <dgm:pt modelId="{94680632-A53B-491D-AB1B-7CCED002C713}" type="sibTrans" cxnId="{5D588C92-2256-48FE-968C-18D0E4220032}">
      <dgm:prSet/>
      <dgm:spPr/>
      <dgm:t>
        <a:bodyPr/>
        <a:lstStyle/>
        <a:p>
          <a:endParaRPr lang="ru-RU"/>
        </a:p>
      </dgm:t>
    </dgm:pt>
    <dgm:pt modelId="{DB51D74B-9256-49A0-AC7C-1B097EC35764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Способствовать формированию желания участвовать в  общественных мероприятиях, направленных на благоустройство своего двора, территории группы, улиц родного города</a:t>
          </a:r>
          <a:r>
            <a:rPr lang="ru-RU" dirty="0" smtClean="0"/>
            <a:t>. </a:t>
          </a:r>
          <a:endParaRPr lang="ru-RU" dirty="0"/>
        </a:p>
      </dgm:t>
    </dgm:pt>
    <dgm:pt modelId="{7DFA7A8B-6560-41A4-98CC-6262B2C51598}" type="parTrans" cxnId="{C2E9B869-5477-415D-8FF0-29A0A7A0D267}">
      <dgm:prSet/>
      <dgm:spPr/>
      <dgm:t>
        <a:bodyPr/>
        <a:lstStyle/>
        <a:p>
          <a:endParaRPr lang="ru-RU"/>
        </a:p>
      </dgm:t>
    </dgm:pt>
    <dgm:pt modelId="{0691ADC3-6B11-4A74-BE49-994FA45EC8FB}" type="sibTrans" cxnId="{C2E9B869-5477-415D-8FF0-29A0A7A0D267}">
      <dgm:prSet/>
      <dgm:spPr/>
      <dgm:t>
        <a:bodyPr/>
        <a:lstStyle/>
        <a:p>
          <a:endParaRPr lang="ru-RU"/>
        </a:p>
      </dgm:t>
    </dgm:pt>
    <dgm:pt modelId="{7617A304-2F78-46A5-9401-73D638052247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3.</a:t>
          </a:r>
          <a:endParaRPr lang="ru-RU" dirty="0">
            <a:latin typeface="Bookman Old Style" pitchFamily="18" charset="0"/>
          </a:endParaRPr>
        </a:p>
      </dgm:t>
    </dgm:pt>
    <dgm:pt modelId="{FEA1891B-6C7F-45D2-BDA1-21E07FB91503}" type="parTrans" cxnId="{DB7180F4-FF98-4521-B496-F552312A4365}">
      <dgm:prSet/>
      <dgm:spPr/>
      <dgm:t>
        <a:bodyPr/>
        <a:lstStyle/>
        <a:p>
          <a:endParaRPr lang="ru-RU"/>
        </a:p>
      </dgm:t>
    </dgm:pt>
    <dgm:pt modelId="{B8EEABC5-0232-4D45-9679-3DF10B754188}" type="sibTrans" cxnId="{DB7180F4-FF98-4521-B496-F552312A4365}">
      <dgm:prSet/>
      <dgm:spPr/>
      <dgm:t>
        <a:bodyPr/>
        <a:lstStyle/>
        <a:p>
          <a:endParaRPr lang="ru-RU"/>
        </a:p>
      </dgm:t>
    </dgm:pt>
    <dgm:pt modelId="{085A2917-B6A8-4876-8DE5-7DFECC8960E1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Учить заботливому отношению к  родным и  близким людям, младшим, сверстникам и  старшему поколению. </a:t>
          </a:r>
          <a:endParaRPr lang="ru-RU" dirty="0">
            <a:latin typeface="Bookman Old Style" pitchFamily="18" charset="0"/>
          </a:endParaRPr>
        </a:p>
      </dgm:t>
    </dgm:pt>
    <dgm:pt modelId="{E23F1757-10D1-47AE-BEB9-989B7FC18D7F}" type="parTrans" cxnId="{EFEDFCDD-2BE5-459D-9256-8E1E99C5D149}">
      <dgm:prSet/>
      <dgm:spPr/>
      <dgm:t>
        <a:bodyPr/>
        <a:lstStyle/>
        <a:p>
          <a:endParaRPr lang="ru-RU"/>
        </a:p>
      </dgm:t>
    </dgm:pt>
    <dgm:pt modelId="{C9344BE1-9EC4-4AAC-AE79-148DF5ACB5D5}" type="sibTrans" cxnId="{EFEDFCDD-2BE5-459D-9256-8E1E99C5D149}">
      <dgm:prSet/>
      <dgm:spPr/>
      <dgm:t>
        <a:bodyPr/>
        <a:lstStyle/>
        <a:p>
          <a:endParaRPr lang="ru-RU"/>
        </a:p>
      </dgm:t>
    </dgm:pt>
    <dgm:pt modelId="{BB21EF11-8F07-4DDB-AA92-D9EEFD2C32D1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4.</a:t>
          </a:r>
          <a:endParaRPr lang="ru-RU" dirty="0">
            <a:latin typeface="Bookman Old Style" pitchFamily="18" charset="0"/>
          </a:endParaRPr>
        </a:p>
      </dgm:t>
    </dgm:pt>
    <dgm:pt modelId="{A1E932E6-4823-49D2-BDE5-FEDDDFA5DB8D}" type="parTrans" cxnId="{319AB673-0284-4E7D-BF5F-58916FA3684B}">
      <dgm:prSet/>
      <dgm:spPr/>
      <dgm:t>
        <a:bodyPr/>
        <a:lstStyle/>
        <a:p>
          <a:endParaRPr lang="ru-RU"/>
        </a:p>
      </dgm:t>
    </dgm:pt>
    <dgm:pt modelId="{63DEEA1F-4D31-401F-ABD8-68A6695C468B}" type="sibTrans" cxnId="{319AB673-0284-4E7D-BF5F-58916FA3684B}">
      <dgm:prSet/>
      <dgm:spPr/>
      <dgm:t>
        <a:bodyPr/>
        <a:lstStyle/>
        <a:p>
          <a:endParaRPr lang="ru-RU"/>
        </a:p>
      </dgm:t>
    </dgm:pt>
    <dgm:pt modelId="{70109BB0-9D7C-4DD7-88A3-F37B50ACF632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5.</a:t>
          </a:r>
          <a:endParaRPr lang="ru-RU" dirty="0">
            <a:latin typeface="Bookman Old Style" pitchFamily="18" charset="0"/>
          </a:endParaRPr>
        </a:p>
      </dgm:t>
    </dgm:pt>
    <dgm:pt modelId="{F941E9A3-C303-4A44-89C8-4ADB49A17454}" type="parTrans" cxnId="{DBFA645F-F650-4196-B783-3D54D98C4D0E}">
      <dgm:prSet/>
      <dgm:spPr/>
      <dgm:t>
        <a:bodyPr/>
        <a:lstStyle/>
        <a:p>
          <a:endParaRPr lang="ru-RU"/>
        </a:p>
      </dgm:t>
    </dgm:pt>
    <dgm:pt modelId="{8B1D8F1E-AE7E-48FD-8903-79767950B65F}" type="sibTrans" cxnId="{DBFA645F-F650-4196-B783-3D54D98C4D0E}">
      <dgm:prSet/>
      <dgm:spPr/>
      <dgm:t>
        <a:bodyPr/>
        <a:lstStyle/>
        <a:p>
          <a:endParaRPr lang="ru-RU"/>
        </a:p>
      </dgm:t>
    </dgm:pt>
    <dgm:pt modelId="{87F7804C-B3FF-41C3-B11F-4B0E9463A78D}">
      <dgm:prSet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Воспитывать уважение к  труду представителей разных профессий. </a:t>
          </a:r>
          <a:endParaRPr lang="ru-RU" dirty="0">
            <a:latin typeface="Bookman Old Style" pitchFamily="18" charset="0"/>
          </a:endParaRPr>
        </a:p>
      </dgm:t>
    </dgm:pt>
    <dgm:pt modelId="{087FF396-9715-420A-BE43-A20C1AAD8E6D}" type="parTrans" cxnId="{9762B156-2E15-4933-92D3-51DC03A1E626}">
      <dgm:prSet/>
      <dgm:spPr/>
      <dgm:t>
        <a:bodyPr/>
        <a:lstStyle/>
        <a:p>
          <a:endParaRPr lang="ru-RU"/>
        </a:p>
      </dgm:t>
    </dgm:pt>
    <dgm:pt modelId="{B2001128-57AB-4F3F-B5C2-19554600EC91}" type="sibTrans" cxnId="{9762B156-2E15-4933-92D3-51DC03A1E626}">
      <dgm:prSet/>
      <dgm:spPr/>
      <dgm:t>
        <a:bodyPr/>
        <a:lstStyle/>
        <a:p>
          <a:endParaRPr lang="ru-RU"/>
        </a:p>
      </dgm:t>
    </dgm:pt>
    <dgm:pt modelId="{F8558E99-07FA-4951-8265-9224CD3A9862}">
      <dgm:prSet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Развивать интерес к  традициям родного края, соблюдать их и  сохранять</a:t>
          </a:r>
          <a:r>
            <a:rPr lang="ru-RU" dirty="0" smtClean="0"/>
            <a:t>.</a:t>
          </a:r>
          <a:endParaRPr lang="ru-RU" dirty="0"/>
        </a:p>
      </dgm:t>
    </dgm:pt>
    <dgm:pt modelId="{8A5D67F2-6EF2-4336-AEF1-BADAEADC164B}" type="parTrans" cxnId="{8B9CB563-2A3D-4C9A-AC60-B50593DA6573}">
      <dgm:prSet/>
      <dgm:spPr/>
      <dgm:t>
        <a:bodyPr/>
        <a:lstStyle/>
        <a:p>
          <a:endParaRPr lang="ru-RU"/>
        </a:p>
      </dgm:t>
    </dgm:pt>
    <dgm:pt modelId="{E8F41D23-4621-4283-A18C-FD27D6A695D4}" type="sibTrans" cxnId="{8B9CB563-2A3D-4C9A-AC60-B50593DA6573}">
      <dgm:prSet/>
      <dgm:spPr/>
      <dgm:t>
        <a:bodyPr/>
        <a:lstStyle/>
        <a:p>
          <a:endParaRPr lang="ru-RU"/>
        </a:p>
      </dgm:t>
    </dgm:pt>
    <dgm:pt modelId="{465A5793-C522-4084-8139-30DCDB61EAB8}" type="pres">
      <dgm:prSet presAssocID="{2BBDE720-4768-48DE-A423-9992FFDBC6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30D618-3957-4BEB-BEDB-8153928F5F38}" type="pres">
      <dgm:prSet presAssocID="{78EF9B63-8C50-40D5-86F4-E96F24EB8C16}" presName="composite" presStyleCnt="0"/>
      <dgm:spPr/>
    </dgm:pt>
    <dgm:pt modelId="{FB47B6E2-8A1C-45CD-890E-C727E3DA5545}" type="pres">
      <dgm:prSet presAssocID="{78EF9B63-8C50-40D5-86F4-E96F24EB8C1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51F8C-F44F-4372-8ADB-B65AED5D476F}" type="pres">
      <dgm:prSet presAssocID="{78EF9B63-8C50-40D5-86F4-E96F24EB8C16}" presName="descendantText" presStyleLbl="alignAcc1" presStyleIdx="0" presStyleCnt="5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BE8CF-09C7-4824-B7AD-EC3519E4A25C}" type="pres">
      <dgm:prSet presAssocID="{E366AD9A-4643-4322-9651-A910DCAD32F9}" presName="sp" presStyleCnt="0"/>
      <dgm:spPr/>
    </dgm:pt>
    <dgm:pt modelId="{599B1970-7D4E-4EB7-BD02-923E13869CA3}" type="pres">
      <dgm:prSet presAssocID="{4F41D7EE-E2B8-45A9-BD1F-595FE8558ACA}" presName="composite" presStyleCnt="0"/>
      <dgm:spPr/>
    </dgm:pt>
    <dgm:pt modelId="{2820FABB-2A60-42AD-AF78-68B33CAFB066}" type="pres">
      <dgm:prSet presAssocID="{4F41D7EE-E2B8-45A9-BD1F-595FE8558AC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20141-82C4-40C0-89E5-B1AAE38C6048}" type="pres">
      <dgm:prSet presAssocID="{4F41D7EE-E2B8-45A9-BD1F-595FE8558AC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6BB74-E7A6-46CF-93B8-F9E72DCEBA94}" type="pres">
      <dgm:prSet presAssocID="{94680632-A53B-491D-AB1B-7CCED002C713}" presName="sp" presStyleCnt="0"/>
      <dgm:spPr/>
    </dgm:pt>
    <dgm:pt modelId="{AF070CF1-D195-4042-91C5-98ED4FC3C94E}" type="pres">
      <dgm:prSet presAssocID="{7617A304-2F78-46A5-9401-73D638052247}" presName="composite" presStyleCnt="0"/>
      <dgm:spPr/>
    </dgm:pt>
    <dgm:pt modelId="{90B666DA-43A6-48E3-86E5-B88F7AD67978}" type="pres">
      <dgm:prSet presAssocID="{7617A304-2F78-46A5-9401-73D63805224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1AEB1-AA55-422D-9B35-E0E6FC158F8F}" type="pres">
      <dgm:prSet presAssocID="{7617A304-2F78-46A5-9401-73D63805224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F32E0-FCA5-40E9-8AC1-E7B5DAD76DD8}" type="pres">
      <dgm:prSet presAssocID="{B8EEABC5-0232-4D45-9679-3DF10B754188}" presName="sp" presStyleCnt="0"/>
      <dgm:spPr/>
    </dgm:pt>
    <dgm:pt modelId="{41F30BF9-C0BB-4AD1-B125-8D9D80638D2E}" type="pres">
      <dgm:prSet presAssocID="{BB21EF11-8F07-4DDB-AA92-D9EEFD2C32D1}" presName="composite" presStyleCnt="0"/>
      <dgm:spPr/>
    </dgm:pt>
    <dgm:pt modelId="{1D0D4D5D-D933-4B2B-A5CF-5FC223F3C473}" type="pres">
      <dgm:prSet presAssocID="{BB21EF11-8F07-4DDB-AA92-D9EEFD2C32D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2FA1C-EF12-4FE1-945D-E7B0C6EE669D}" type="pres">
      <dgm:prSet presAssocID="{BB21EF11-8F07-4DDB-AA92-D9EEFD2C32D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559C3-5FF3-4598-BC09-69224413F91F}" type="pres">
      <dgm:prSet presAssocID="{63DEEA1F-4D31-401F-ABD8-68A6695C468B}" presName="sp" presStyleCnt="0"/>
      <dgm:spPr/>
    </dgm:pt>
    <dgm:pt modelId="{1634A981-F28C-4A99-9932-F64173B226E4}" type="pres">
      <dgm:prSet presAssocID="{70109BB0-9D7C-4DD7-88A3-F37B50ACF632}" presName="composite" presStyleCnt="0"/>
      <dgm:spPr/>
    </dgm:pt>
    <dgm:pt modelId="{80D38BD1-DE9E-4E76-86D4-20D4F02D677A}" type="pres">
      <dgm:prSet presAssocID="{70109BB0-9D7C-4DD7-88A3-F37B50ACF63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3A49E-E653-44FB-8E9E-0AA728298BD8}" type="pres">
      <dgm:prSet presAssocID="{70109BB0-9D7C-4DD7-88A3-F37B50ACF632}" presName="descendantText" presStyleLbl="alignAcc1" presStyleIdx="4" presStyleCnt="5" custScaleY="97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04DA6-25BA-4447-A97F-9203C6D746D1}" type="presOf" srcId="{F8558E99-07FA-4951-8265-9224CD3A9862}" destId="{14F3A49E-E653-44FB-8E9E-0AA728298BD8}" srcOrd="0" destOrd="0" presId="urn:microsoft.com/office/officeart/2005/8/layout/chevron2"/>
    <dgm:cxn modelId="{7B4254E9-E990-4521-B48D-1CE31D40411D}" type="presOf" srcId="{7617A304-2F78-46A5-9401-73D638052247}" destId="{90B666DA-43A6-48E3-86E5-B88F7AD67978}" srcOrd="0" destOrd="0" presId="urn:microsoft.com/office/officeart/2005/8/layout/chevron2"/>
    <dgm:cxn modelId="{EFEDFCDD-2BE5-459D-9256-8E1E99C5D149}" srcId="{7617A304-2F78-46A5-9401-73D638052247}" destId="{085A2917-B6A8-4876-8DE5-7DFECC8960E1}" srcOrd="0" destOrd="0" parTransId="{E23F1757-10D1-47AE-BEB9-989B7FC18D7F}" sibTransId="{C9344BE1-9EC4-4AAC-AE79-148DF5ACB5D5}"/>
    <dgm:cxn modelId="{9762B156-2E15-4933-92D3-51DC03A1E626}" srcId="{BB21EF11-8F07-4DDB-AA92-D9EEFD2C32D1}" destId="{87F7804C-B3FF-41C3-B11F-4B0E9463A78D}" srcOrd="0" destOrd="0" parTransId="{087FF396-9715-420A-BE43-A20C1AAD8E6D}" sibTransId="{B2001128-57AB-4F3F-B5C2-19554600EC91}"/>
    <dgm:cxn modelId="{DB7180F4-FF98-4521-B496-F552312A4365}" srcId="{2BBDE720-4768-48DE-A423-9992FFDBC6B3}" destId="{7617A304-2F78-46A5-9401-73D638052247}" srcOrd="2" destOrd="0" parTransId="{FEA1891B-6C7F-45D2-BDA1-21E07FB91503}" sibTransId="{B8EEABC5-0232-4D45-9679-3DF10B754188}"/>
    <dgm:cxn modelId="{8B9CB563-2A3D-4C9A-AC60-B50593DA6573}" srcId="{70109BB0-9D7C-4DD7-88A3-F37B50ACF632}" destId="{F8558E99-07FA-4951-8265-9224CD3A9862}" srcOrd="0" destOrd="0" parTransId="{8A5D67F2-6EF2-4336-AEF1-BADAEADC164B}" sibTransId="{E8F41D23-4621-4283-A18C-FD27D6A695D4}"/>
    <dgm:cxn modelId="{C2E9B869-5477-415D-8FF0-29A0A7A0D267}" srcId="{4F41D7EE-E2B8-45A9-BD1F-595FE8558ACA}" destId="{DB51D74B-9256-49A0-AC7C-1B097EC35764}" srcOrd="0" destOrd="0" parTransId="{7DFA7A8B-6560-41A4-98CC-6262B2C51598}" sibTransId="{0691ADC3-6B11-4A74-BE49-994FA45EC8FB}"/>
    <dgm:cxn modelId="{F9204EAF-D64C-4873-89C7-5A19E930E192}" type="presOf" srcId="{78EF9B63-8C50-40D5-86F4-E96F24EB8C16}" destId="{FB47B6E2-8A1C-45CD-890E-C727E3DA5545}" srcOrd="0" destOrd="0" presId="urn:microsoft.com/office/officeart/2005/8/layout/chevron2"/>
    <dgm:cxn modelId="{B845F4A0-84E5-4600-B907-D01E716D5B51}" type="presOf" srcId="{DB51D74B-9256-49A0-AC7C-1B097EC35764}" destId="{65820141-82C4-40C0-89E5-B1AAE38C6048}" srcOrd="0" destOrd="0" presId="urn:microsoft.com/office/officeart/2005/8/layout/chevron2"/>
    <dgm:cxn modelId="{B9DD036A-53FC-4D49-8B09-F11F5C847F8B}" type="presOf" srcId="{87F7804C-B3FF-41C3-B11F-4B0E9463A78D}" destId="{C072FA1C-EF12-4FE1-945D-E7B0C6EE669D}" srcOrd="0" destOrd="0" presId="urn:microsoft.com/office/officeart/2005/8/layout/chevron2"/>
    <dgm:cxn modelId="{73F3D5CF-C580-47DE-80D9-800B41DB1D59}" type="presOf" srcId="{085A2917-B6A8-4876-8DE5-7DFECC8960E1}" destId="{CCB1AEB1-AA55-422D-9B35-E0E6FC158F8F}" srcOrd="0" destOrd="0" presId="urn:microsoft.com/office/officeart/2005/8/layout/chevron2"/>
    <dgm:cxn modelId="{1D9DFF06-F6CB-4D08-9C0D-D6D5B3D103D2}" type="presOf" srcId="{2BBDE720-4768-48DE-A423-9992FFDBC6B3}" destId="{465A5793-C522-4084-8139-30DCDB61EAB8}" srcOrd="0" destOrd="0" presId="urn:microsoft.com/office/officeart/2005/8/layout/chevron2"/>
    <dgm:cxn modelId="{24876F5B-8EDB-4029-A427-07B2B2A96766}" type="presOf" srcId="{BB21EF11-8F07-4DDB-AA92-D9EEFD2C32D1}" destId="{1D0D4D5D-D933-4B2B-A5CF-5FC223F3C473}" srcOrd="0" destOrd="0" presId="urn:microsoft.com/office/officeart/2005/8/layout/chevron2"/>
    <dgm:cxn modelId="{5D588C92-2256-48FE-968C-18D0E4220032}" srcId="{2BBDE720-4768-48DE-A423-9992FFDBC6B3}" destId="{4F41D7EE-E2B8-45A9-BD1F-595FE8558ACA}" srcOrd="1" destOrd="0" parTransId="{6D0826CE-6298-4642-B7C1-ACE2A4632100}" sibTransId="{94680632-A53B-491D-AB1B-7CCED002C713}"/>
    <dgm:cxn modelId="{BF27A385-190E-425B-A5DF-452380EF6F6A}" type="presOf" srcId="{70109BB0-9D7C-4DD7-88A3-F37B50ACF632}" destId="{80D38BD1-DE9E-4E76-86D4-20D4F02D677A}" srcOrd="0" destOrd="0" presId="urn:microsoft.com/office/officeart/2005/8/layout/chevron2"/>
    <dgm:cxn modelId="{9CA7A5D7-AEB5-4E11-A1EB-532112D50F30}" srcId="{2BBDE720-4768-48DE-A423-9992FFDBC6B3}" destId="{78EF9B63-8C50-40D5-86F4-E96F24EB8C16}" srcOrd="0" destOrd="0" parTransId="{F4BA4C35-C504-40D1-A524-E81E8C454608}" sibTransId="{E366AD9A-4643-4322-9651-A910DCAD32F9}"/>
    <dgm:cxn modelId="{63B130C0-314A-4BCE-8482-875F65F07A22}" srcId="{78EF9B63-8C50-40D5-86F4-E96F24EB8C16}" destId="{8167605B-6A86-422A-9343-EED5EB52B2BF}" srcOrd="0" destOrd="0" parTransId="{D425B275-5EEF-4E0D-9D1D-06F479391303}" sibTransId="{3EB48200-B0EB-4CB4-9141-0C431A8E700D}"/>
    <dgm:cxn modelId="{9409E396-F3BD-4AD7-A36F-A5C4DFFC14AE}" type="presOf" srcId="{8167605B-6A86-422A-9343-EED5EB52B2BF}" destId="{69151F8C-F44F-4372-8ADB-B65AED5D476F}" srcOrd="0" destOrd="0" presId="urn:microsoft.com/office/officeart/2005/8/layout/chevron2"/>
    <dgm:cxn modelId="{DBFA645F-F650-4196-B783-3D54D98C4D0E}" srcId="{2BBDE720-4768-48DE-A423-9992FFDBC6B3}" destId="{70109BB0-9D7C-4DD7-88A3-F37B50ACF632}" srcOrd="4" destOrd="0" parTransId="{F941E9A3-C303-4A44-89C8-4ADB49A17454}" sibTransId="{8B1D8F1E-AE7E-48FD-8903-79767950B65F}"/>
    <dgm:cxn modelId="{319AB673-0284-4E7D-BF5F-58916FA3684B}" srcId="{2BBDE720-4768-48DE-A423-9992FFDBC6B3}" destId="{BB21EF11-8F07-4DDB-AA92-D9EEFD2C32D1}" srcOrd="3" destOrd="0" parTransId="{A1E932E6-4823-49D2-BDE5-FEDDDFA5DB8D}" sibTransId="{63DEEA1F-4D31-401F-ABD8-68A6695C468B}"/>
    <dgm:cxn modelId="{CE49EEDF-F414-4498-9DD2-ACE4BB7051F5}" type="presOf" srcId="{4F41D7EE-E2B8-45A9-BD1F-595FE8558ACA}" destId="{2820FABB-2A60-42AD-AF78-68B33CAFB066}" srcOrd="0" destOrd="0" presId="urn:microsoft.com/office/officeart/2005/8/layout/chevron2"/>
    <dgm:cxn modelId="{924D51EF-A480-451D-9A75-6A302193278C}" type="presParOf" srcId="{465A5793-C522-4084-8139-30DCDB61EAB8}" destId="{7A30D618-3957-4BEB-BEDB-8153928F5F38}" srcOrd="0" destOrd="0" presId="urn:microsoft.com/office/officeart/2005/8/layout/chevron2"/>
    <dgm:cxn modelId="{A7755E26-E294-434E-832A-2471279AF46F}" type="presParOf" srcId="{7A30D618-3957-4BEB-BEDB-8153928F5F38}" destId="{FB47B6E2-8A1C-45CD-890E-C727E3DA5545}" srcOrd="0" destOrd="0" presId="urn:microsoft.com/office/officeart/2005/8/layout/chevron2"/>
    <dgm:cxn modelId="{E0BE45C0-1FA7-40C7-B296-0F07E3005535}" type="presParOf" srcId="{7A30D618-3957-4BEB-BEDB-8153928F5F38}" destId="{69151F8C-F44F-4372-8ADB-B65AED5D476F}" srcOrd="1" destOrd="0" presId="urn:microsoft.com/office/officeart/2005/8/layout/chevron2"/>
    <dgm:cxn modelId="{D2C7D33B-2F71-4132-878A-DDCCDF050997}" type="presParOf" srcId="{465A5793-C522-4084-8139-30DCDB61EAB8}" destId="{020BE8CF-09C7-4824-B7AD-EC3519E4A25C}" srcOrd="1" destOrd="0" presId="urn:microsoft.com/office/officeart/2005/8/layout/chevron2"/>
    <dgm:cxn modelId="{3DA1A10A-147D-4FC5-821B-263D020A6229}" type="presParOf" srcId="{465A5793-C522-4084-8139-30DCDB61EAB8}" destId="{599B1970-7D4E-4EB7-BD02-923E13869CA3}" srcOrd="2" destOrd="0" presId="urn:microsoft.com/office/officeart/2005/8/layout/chevron2"/>
    <dgm:cxn modelId="{C14C510D-4045-44B8-9881-75F4BD35EAA0}" type="presParOf" srcId="{599B1970-7D4E-4EB7-BD02-923E13869CA3}" destId="{2820FABB-2A60-42AD-AF78-68B33CAFB066}" srcOrd="0" destOrd="0" presId="urn:microsoft.com/office/officeart/2005/8/layout/chevron2"/>
    <dgm:cxn modelId="{8EBCAE4A-B51F-4740-9654-F0373B9A1CA2}" type="presParOf" srcId="{599B1970-7D4E-4EB7-BD02-923E13869CA3}" destId="{65820141-82C4-40C0-89E5-B1AAE38C6048}" srcOrd="1" destOrd="0" presId="urn:microsoft.com/office/officeart/2005/8/layout/chevron2"/>
    <dgm:cxn modelId="{11DD2AE4-17C5-47E7-9786-5DADD32E03D6}" type="presParOf" srcId="{465A5793-C522-4084-8139-30DCDB61EAB8}" destId="{2846BB74-E7A6-46CF-93B8-F9E72DCEBA94}" srcOrd="3" destOrd="0" presId="urn:microsoft.com/office/officeart/2005/8/layout/chevron2"/>
    <dgm:cxn modelId="{C0FE6187-815D-4863-B542-D1335A5DF394}" type="presParOf" srcId="{465A5793-C522-4084-8139-30DCDB61EAB8}" destId="{AF070CF1-D195-4042-91C5-98ED4FC3C94E}" srcOrd="4" destOrd="0" presId="urn:microsoft.com/office/officeart/2005/8/layout/chevron2"/>
    <dgm:cxn modelId="{98FC7BE4-309B-4B52-AE66-BA95FE4C4FD8}" type="presParOf" srcId="{AF070CF1-D195-4042-91C5-98ED4FC3C94E}" destId="{90B666DA-43A6-48E3-86E5-B88F7AD67978}" srcOrd="0" destOrd="0" presId="urn:microsoft.com/office/officeart/2005/8/layout/chevron2"/>
    <dgm:cxn modelId="{279B2E27-8FDD-4048-8036-F4186777F034}" type="presParOf" srcId="{AF070CF1-D195-4042-91C5-98ED4FC3C94E}" destId="{CCB1AEB1-AA55-422D-9B35-E0E6FC158F8F}" srcOrd="1" destOrd="0" presId="urn:microsoft.com/office/officeart/2005/8/layout/chevron2"/>
    <dgm:cxn modelId="{57E5241C-4425-4897-A135-A40CF39A4F27}" type="presParOf" srcId="{465A5793-C522-4084-8139-30DCDB61EAB8}" destId="{380F32E0-FCA5-40E9-8AC1-E7B5DAD76DD8}" srcOrd="5" destOrd="0" presId="urn:microsoft.com/office/officeart/2005/8/layout/chevron2"/>
    <dgm:cxn modelId="{C9A292E5-F42D-47B5-A6D1-7C88B7C619B3}" type="presParOf" srcId="{465A5793-C522-4084-8139-30DCDB61EAB8}" destId="{41F30BF9-C0BB-4AD1-B125-8D9D80638D2E}" srcOrd="6" destOrd="0" presId="urn:microsoft.com/office/officeart/2005/8/layout/chevron2"/>
    <dgm:cxn modelId="{AAD519B9-BD4E-4909-B574-82C24DDA3EBA}" type="presParOf" srcId="{41F30BF9-C0BB-4AD1-B125-8D9D80638D2E}" destId="{1D0D4D5D-D933-4B2B-A5CF-5FC223F3C473}" srcOrd="0" destOrd="0" presId="urn:microsoft.com/office/officeart/2005/8/layout/chevron2"/>
    <dgm:cxn modelId="{0BC56BA4-1958-4C1E-BA14-EA404745A018}" type="presParOf" srcId="{41F30BF9-C0BB-4AD1-B125-8D9D80638D2E}" destId="{C072FA1C-EF12-4FE1-945D-E7B0C6EE669D}" srcOrd="1" destOrd="0" presId="urn:microsoft.com/office/officeart/2005/8/layout/chevron2"/>
    <dgm:cxn modelId="{316FB429-8A99-4081-8292-E818CBD4983C}" type="presParOf" srcId="{465A5793-C522-4084-8139-30DCDB61EAB8}" destId="{7C1559C3-5FF3-4598-BC09-69224413F91F}" srcOrd="7" destOrd="0" presId="urn:microsoft.com/office/officeart/2005/8/layout/chevron2"/>
    <dgm:cxn modelId="{83A68BF2-D9A3-4C9F-B285-6B24B58F423B}" type="presParOf" srcId="{465A5793-C522-4084-8139-30DCDB61EAB8}" destId="{1634A981-F28C-4A99-9932-F64173B226E4}" srcOrd="8" destOrd="0" presId="urn:microsoft.com/office/officeart/2005/8/layout/chevron2"/>
    <dgm:cxn modelId="{151D8F61-5431-48C1-8003-D84A511C6DAC}" type="presParOf" srcId="{1634A981-F28C-4A99-9932-F64173B226E4}" destId="{80D38BD1-DE9E-4E76-86D4-20D4F02D677A}" srcOrd="0" destOrd="0" presId="urn:microsoft.com/office/officeart/2005/8/layout/chevron2"/>
    <dgm:cxn modelId="{A8B25860-9E71-496F-82BF-404B497E5FF0}" type="presParOf" srcId="{1634A981-F28C-4A99-9932-F64173B226E4}" destId="{14F3A49E-E653-44FB-8E9E-0AA728298BD8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BDE720-4768-48DE-A423-9992FFDBC6B3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8EF9B63-8C50-40D5-86F4-E96F24EB8C16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6.</a:t>
          </a:r>
          <a:endParaRPr lang="ru-RU" dirty="0">
            <a:latin typeface="Bookman Old Style" pitchFamily="18" charset="0"/>
          </a:endParaRPr>
        </a:p>
      </dgm:t>
    </dgm:pt>
    <dgm:pt modelId="{F4BA4C35-C504-40D1-A524-E81E8C454608}" type="parTrans" cxnId="{9CA7A5D7-AEB5-4E11-A1EB-532112D50F30}">
      <dgm:prSet/>
      <dgm:spPr/>
      <dgm:t>
        <a:bodyPr/>
        <a:lstStyle/>
        <a:p>
          <a:endParaRPr lang="ru-RU"/>
        </a:p>
      </dgm:t>
    </dgm:pt>
    <dgm:pt modelId="{E366AD9A-4643-4322-9651-A910DCAD32F9}" type="sibTrans" cxnId="{9CA7A5D7-AEB5-4E11-A1EB-532112D50F30}">
      <dgm:prSet/>
      <dgm:spPr/>
      <dgm:t>
        <a:bodyPr/>
        <a:lstStyle/>
        <a:p>
          <a:endParaRPr lang="ru-RU"/>
        </a:p>
      </dgm:t>
    </dgm:pt>
    <dgm:pt modelId="{8167605B-6A86-422A-9343-EED5EB52B2BF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Формировать трепетное отношение к  природе, ее ресурсам, экономно их расходовать. </a:t>
          </a:r>
          <a:endParaRPr lang="ru-RU" dirty="0">
            <a:latin typeface="Bookman Old Style" pitchFamily="18" charset="0"/>
          </a:endParaRPr>
        </a:p>
      </dgm:t>
    </dgm:pt>
    <dgm:pt modelId="{D425B275-5EEF-4E0D-9D1D-06F479391303}" type="parTrans" cxnId="{63B130C0-314A-4BCE-8482-875F65F07A22}">
      <dgm:prSet/>
      <dgm:spPr/>
      <dgm:t>
        <a:bodyPr/>
        <a:lstStyle/>
        <a:p>
          <a:endParaRPr lang="ru-RU"/>
        </a:p>
      </dgm:t>
    </dgm:pt>
    <dgm:pt modelId="{3EB48200-B0EB-4CB4-9141-0C431A8E700D}" type="sibTrans" cxnId="{63B130C0-314A-4BCE-8482-875F65F07A22}">
      <dgm:prSet/>
      <dgm:spPr/>
      <dgm:t>
        <a:bodyPr/>
        <a:lstStyle/>
        <a:p>
          <a:endParaRPr lang="ru-RU"/>
        </a:p>
      </dgm:t>
    </dgm:pt>
    <dgm:pt modelId="{4F41D7EE-E2B8-45A9-BD1F-595FE8558ACA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7.</a:t>
          </a:r>
          <a:endParaRPr lang="ru-RU" dirty="0">
            <a:latin typeface="Bookman Old Style" pitchFamily="18" charset="0"/>
          </a:endParaRPr>
        </a:p>
      </dgm:t>
    </dgm:pt>
    <dgm:pt modelId="{6D0826CE-6298-4642-B7C1-ACE2A4632100}" type="parTrans" cxnId="{5D588C92-2256-48FE-968C-18D0E4220032}">
      <dgm:prSet/>
      <dgm:spPr/>
      <dgm:t>
        <a:bodyPr/>
        <a:lstStyle/>
        <a:p>
          <a:endParaRPr lang="ru-RU"/>
        </a:p>
      </dgm:t>
    </dgm:pt>
    <dgm:pt modelId="{94680632-A53B-491D-AB1B-7CCED002C713}" type="sibTrans" cxnId="{5D588C92-2256-48FE-968C-18D0E4220032}">
      <dgm:prSet/>
      <dgm:spPr/>
      <dgm:t>
        <a:bodyPr/>
        <a:lstStyle/>
        <a:p>
          <a:endParaRPr lang="ru-RU"/>
        </a:p>
      </dgm:t>
    </dgm:pt>
    <dgm:pt modelId="{DB51D74B-9256-49A0-AC7C-1B097EC35764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Знакомить с символикой Российского государства, ее значением для народа и  страны в  целом. </a:t>
          </a:r>
          <a:endParaRPr lang="ru-RU" dirty="0">
            <a:latin typeface="Bookman Old Style" pitchFamily="18" charset="0"/>
          </a:endParaRPr>
        </a:p>
      </dgm:t>
    </dgm:pt>
    <dgm:pt modelId="{7DFA7A8B-6560-41A4-98CC-6262B2C51598}" type="parTrans" cxnId="{C2E9B869-5477-415D-8FF0-29A0A7A0D267}">
      <dgm:prSet/>
      <dgm:spPr/>
      <dgm:t>
        <a:bodyPr/>
        <a:lstStyle/>
        <a:p>
          <a:endParaRPr lang="ru-RU"/>
        </a:p>
      </dgm:t>
    </dgm:pt>
    <dgm:pt modelId="{0691ADC3-6B11-4A74-BE49-994FA45EC8FB}" type="sibTrans" cxnId="{C2E9B869-5477-415D-8FF0-29A0A7A0D267}">
      <dgm:prSet/>
      <dgm:spPr/>
      <dgm:t>
        <a:bodyPr/>
        <a:lstStyle/>
        <a:p>
          <a:endParaRPr lang="ru-RU"/>
        </a:p>
      </dgm:t>
    </dgm:pt>
    <dgm:pt modelId="{7617A304-2F78-46A5-9401-73D638052247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8.</a:t>
          </a:r>
          <a:endParaRPr lang="ru-RU" dirty="0">
            <a:latin typeface="Bookman Old Style" pitchFamily="18" charset="0"/>
          </a:endParaRPr>
        </a:p>
      </dgm:t>
    </dgm:pt>
    <dgm:pt modelId="{FEA1891B-6C7F-45D2-BDA1-21E07FB91503}" type="parTrans" cxnId="{DB7180F4-FF98-4521-B496-F552312A4365}">
      <dgm:prSet/>
      <dgm:spPr/>
      <dgm:t>
        <a:bodyPr/>
        <a:lstStyle/>
        <a:p>
          <a:endParaRPr lang="ru-RU"/>
        </a:p>
      </dgm:t>
    </dgm:pt>
    <dgm:pt modelId="{B8EEABC5-0232-4D45-9679-3DF10B754188}" type="sibTrans" cxnId="{DB7180F4-FF98-4521-B496-F552312A4365}">
      <dgm:prSet/>
      <dgm:spPr/>
      <dgm:t>
        <a:bodyPr/>
        <a:lstStyle/>
        <a:p>
          <a:endParaRPr lang="ru-RU"/>
        </a:p>
      </dgm:t>
    </dgm:pt>
    <dgm:pt modelId="{085A2917-B6A8-4876-8DE5-7DFECC8960E1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Дать представления о  правах ребенка, направленных на защиту интересов каждого дошкольника. </a:t>
          </a:r>
          <a:endParaRPr lang="ru-RU" dirty="0">
            <a:latin typeface="Bookman Old Style" pitchFamily="18" charset="0"/>
          </a:endParaRPr>
        </a:p>
      </dgm:t>
    </dgm:pt>
    <dgm:pt modelId="{E23F1757-10D1-47AE-BEB9-989B7FC18D7F}" type="parTrans" cxnId="{EFEDFCDD-2BE5-459D-9256-8E1E99C5D149}">
      <dgm:prSet/>
      <dgm:spPr/>
      <dgm:t>
        <a:bodyPr/>
        <a:lstStyle/>
        <a:p>
          <a:endParaRPr lang="ru-RU"/>
        </a:p>
      </dgm:t>
    </dgm:pt>
    <dgm:pt modelId="{C9344BE1-9EC4-4AAC-AE79-148DF5ACB5D5}" type="sibTrans" cxnId="{EFEDFCDD-2BE5-459D-9256-8E1E99C5D149}">
      <dgm:prSet/>
      <dgm:spPr/>
      <dgm:t>
        <a:bodyPr/>
        <a:lstStyle/>
        <a:p>
          <a:endParaRPr lang="ru-RU"/>
        </a:p>
      </dgm:t>
    </dgm:pt>
    <dgm:pt modelId="{BB21EF11-8F07-4DDB-AA92-D9EEFD2C32D1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9.</a:t>
          </a:r>
          <a:endParaRPr lang="ru-RU" dirty="0">
            <a:latin typeface="Bookman Old Style" pitchFamily="18" charset="0"/>
          </a:endParaRPr>
        </a:p>
      </dgm:t>
    </dgm:pt>
    <dgm:pt modelId="{A1E932E6-4823-49D2-BDE5-FEDDDFA5DB8D}" type="parTrans" cxnId="{319AB673-0284-4E7D-BF5F-58916FA3684B}">
      <dgm:prSet/>
      <dgm:spPr/>
      <dgm:t>
        <a:bodyPr/>
        <a:lstStyle/>
        <a:p>
          <a:endParaRPr lang="ru-RU"/>
        </a:p>
      </dgm:t>
    </dgm:pt>
    <dgm:pt modelId="{63DEEA1F-4D31-401F-ABD8-68A6695C468B}" type="sibTrans" cxnId="{319AB673-0284-4E7D-BF5F-58916FA3684B}">
      <dgm:prSet/>
      <dgm:spPr/>
      <dgm:t>
        <a:bodyPr/>
        <a:lstStyle/>
        <a:p>
          <a:endParaRPr lang="ru-RU"/>
        </a:p>
      </dgm:t>
    </dgm:pt>
    <dgm:pt modelId="{70109BB0-9D7C-4DD7-88A3-F37B50ACF632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10.</a:t>
          </a:r>
          <a:endParaRPr lang="ru-RU" dirty="0">
            <a:latin typeface="Bookman Old Style" pitchFamily="18" charset="0"/>
          </a:endParaRPr>
        </a:p>
      </dgm:t>
    </dgm:pt>
    <dgm:pt modelId="{F941E9A3-C303-4A44-89C8-4ADB49A17454}" type="parTrans" cxnId="{DBFA645F-F650-4196-B783-3D54D98C4D0E}">
      <dgm:prSet/>
      <dgm:spPr/>
      <dgm:t>
        <a:bodyPr/>
        <a:lstStyle/>
        <a:p>
          <a:endParaRPr lang="ru-RU"/>
        </a:p>
      </dgm:t>
    </dgm:pt>
    <dgm:pt modelId="{8B1D8F1E-AE7E-48FD-8903-79767950B65F}" type="sibTrans" cxnId="{DBFA645F-F650-4196-B783-3D54D98C4D0E}">
      <dgm:prSet/>
      <dgm:spPr/>
      <dgm:t>
        <a:bodyPr/>
        <a:lstStyle/>
        <a:p>
          <a:endParaRPr lang="ru-RU"/>
        </a:p>
      </dgm:t>
    </dgm:pt>
    <dgm:pt modelId="{87F7804C-B3FF-41C3-B11F-4B0E9463A78D}">
      <dgm:prSet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Расширить представления детей о  регионах страны, ее больших городах. </a:t>
          </a:r>
          <a:endParaRPr lang="ru-RU" dirty="0">
            <a:latin typeface="Bookman Old Style" pitchFamily="18" charset="0"/>
          </a:endParaRPr>
        </a:p>
      </dgm:t>
    </dgm:pt>
    <dgm:pt modelId="{087FF396-9715-420A-BE43-A20C1AAD8E6D}" type="parTrans" cxnId="{9762B156-2E15-4933-92D3-51DC03A1E626}">
      <dgm:prSet/>
      <dgm:spPr/>
      <dgm:t>
        <a:bodyPr/>
        <a:lstStyle/>
        <a:p>
          <a:endParaRPr lang="ru-RU"/>
        </a:p>
      </dgm:t>
    </dgm:pt>
    <dgm:pt modelId="{B2001128-57AB-4F3F-B5C2-19554600EC91}" type="sibTrans" cxnId="{9762B156-2E15-4933-92D3-51DC03A1E626}">
      <dgm:prSet/>
      <dgm:spPr/>
      <dgm:t>
        <a:bodyPr/>
        <a:lstStyle/>
        <a:p>
          <a:endParaRPr lang="ru-RU"/>
        </a:p>
      </dgm:t>
    </dgm:pt>
    <dgm:pt modelId="{F8558E99-07FA-4951-8265-9224CD3A9862}">
      <dgm:prSet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Воспитывать гордость за россиян,  достигших успехов в разных областях деятельности: сельском хозяйстве, науке, спорте, культуре, образовании. </a:t>
          </a:r>
          <a:endParaRPr lang="ru-RU" dirty="0">
            <a:latin typeface="Bookman Old Style" pitchFamily="18" charset="0"/>
          </a:endParaRPr>
        </a:p>
      </dgm:t>
    </dgm:pt>
    <dgm:pt modelId="{8A5D67F2-6EF2-4336-AEF1-BADAEADC164B}" type="parTrans" cxnId="{8B9CB563-2A3D-4C9A-AC60-B50593DA6573}">
      <dgm:prSet/>
      <dgm:spPr/>
      <dgm:t>
        <a:bodyPr/>
        <a:lstStyle/>
        <a:p>
          <a:endParaRPr lang="ru-RU"/>
        </a:p>
      </dgm:t>
    </dgm:pt>
    <dgm:pt modelId="{E8F41D23-4621-4283-A18C-FD27D6A695D4}" type="sibTrans" cxnId="{8B9CB563-2A3D-4C9A-AC60-B50593DA6573}">
      <dgm:prSet/>
      <dgm:spPr/>
      <dgm:t>
        <a:bodyPr/>
        <a:lstStyle/>
        <a:p>
          <a:endParaRPr lang="ru-RU"/>
        </a:p>
      </dgm:t>
    </dgm:pt>
    <dgm:pt modelId="{0F8FBE77-EBCA-4102-9B82-0F29564FA41D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11.</a:t>
          </a:r>
          <a:endParaRPr lang="ru-RU" dirty="0">
            <a:latin typeface="Bookman Old Style" pitchFamily="18" charset="0"/>
          </a:endParaRPr>
        </a:p>
      </dgm:t>
    </dgm:pt>
    <dgm:pt modelId="{0327CB77-AB2E-4212-9C7A-2E349825133F}" type="parTrans" cxnId="{D8BB96D7-6C9C-4A6A-986C-A003B84AA172}">
      <dgm:prSet/>
      <dgm:spPr/>
      <dgm:t>
        <a:bodyPr/>
        <a:lstStyle/>
        <a:p>
          <a:endParaRPr lang="ru-RU"/>
        </a:p>
      </dgm:t>
    </dgm:pt>
    <dgm:pt modelId="{66975A65-02C5-484E-8C0B-AD47CC7C025D}" type="sibTrans" cxnId="{D8BB96D7-6C9C-4A6A-986C-A003B84AA172}">
      <dgm:prSet/>
      <dgm:spPr/>
      <dgm:t>
        <a:bodyPr/>
        <a:lstStyle/>
        <a:p>
          <a:endParaRPr lang="ru-RU"/>
        </a:p>
      </dgm:t>
    </dgm:pt>
    <dgm:pt modelId="{997B4E9E-1A46-4A13-AE26-8F02697D8684}">
      <dgm:prSet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Способствовать развитию интернациональных чувств по отношению к  другим народам, их культуре, традициям. </a:t>
          </a:r>
          <a:endParaRPr lang="ru-RU" dirty="0">
            <a:latin typeface="Bookman Old Style" pitchFamily="18" charset="0"/>
          </a:endParaRPr>
        </a:p>
      </dgm:t>
    </dgm:pt>
    <dgm:pt modelId="{EF2A4B47-339E-4827-9529-F1635C72FD78}" type="parTrans" cxnId="{338D9E22-D412-4E5E-8050-5C79A32DABE1}">
      <dgm:prSet/>
      <dgm:spPr/>
      <dgm:t>
        <a:bodyPr/>
        <a:lstStyle/>
        <a:p>
          <a:endParaRPr lang="ru-RU"/>
        </a:p>
      </dgm:t>
    </dgm:pt>
    <dgm:pt modelId="{65188087-F534-4212-B0C2-F6EDF8EF0D90}" type="sibTrans" cxnId="{338D9E22-D412-4E5E-8050-5C79A32DABE1}">
      <dgm:prSet/>
      <dgm:spPr/>
      <dgm:t>
        <a:bodyPr/>
        <a:lstStyle/>
        <a:p>
          <a:endParaRPr lang="ru-RU"/>
        </a:p>
      </dgm:t>
    </dgm:pt>
    <dgm:pt modelId="{465A5793-C522-4084-8139-30DCDB61EAB8}" type="pres">
      <dgm:prSet presAssocID="{2BBDE720-4768-48DE-A423-9992FFDBC6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30D618-3957-4BEB-BEDB-8153928F5F38}" type="pres">
      <dgm:prSet presAssocID="{78EF9B63-8C50-40D5-86F4-E96F24EB8C16}" presName="composite" presStyleCnt="0"/>
      <dgm:spPr/>
    </dgm:pt>
    <dgm:pt modelId="{FB47B6E2-8A1C-45CD-890E-C727E3DA5545}" type="pres">
      <dgm:prSet presAssocID="{78EF9B63-8C50-40D5-86F4-E96F24EB8C16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51F8C-F44F-4372-8ADB-B65AED5D476F}" type="pres">
      <dgm:prSet presAssocID="{78EF9B63-8C50-40D5-86F4-E96F24EB8C16}" presName="descendantText" presStyleLbl="alignAcc1" presStyleIdx="0" presStyleCnt="6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BE8CF-09C7-4824-B7AD-EC3519E4A25C}" type="pres">
      <dgm:prSet presAssocID="{E366AD9A-4643-4322-9651-A910DCAD32F9}" presName="sp" presStyleCnt="0"/>
      <dgm:spPr/>
    </dgm:pt>
    <dgm:pt modelId="{599B1970-7D4E-4EB7-BD02-923E13869CA3}" type="pres">
      <dgm:prSet presAssocID="{4F41D7EE-E2B8-45A9-BD1F-595FE8558ACA}" presName="composite" presStyleCnt="0"/>
      <dgm:spPr/>
    </dgm:pt>
    <dgm:pt modelId="{2820FABB-2A60-42AD-AF78-68B33CAFB066}" type="pres">
      <dgm:prSet presAssocID="{4F41D7EE-E2B8-45A9-BD1F-595FE8558ACA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20141-82C4-40C0-89E5-B1AAE38C6048}" type="pres">
      <dgm:prSet presAssocID="{4F41D7EE-E2B8-45A9-BD1F-595FE8558ACA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6BB74-E7A6-46CF-93B8-F9E72DCEBA94}" type="pres">
      <dgm:prSet presAssocID="{94680632-A53B-491D-AB1B-7CCED002C713}" presName="sp" presStyleCnt="0"/>
      <dgm:spPr/>
    </dgm:pt>
    <dgm:pt modelId="{AF070CF1-D195-4042-91C5-98ED4FC3C94E}" type="pres">
      <dgm:prSet presAssocID="{7617A304-2F78-46A5-9401-73D638052247}" presName="composite" presStyleCnt="0"/>
      <dgm:spPr/>
    </dgm:pt>
    <dgm:pt modelId="{90B666DA-43A6-48E3-86E5-B88F7AD67978}" type="pres">
      <dgm:prSet presAssocID="{7617A304-2F78-46A5-9401-73D63805224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1AEB1-AA55-422D-9B35-E0E6FC158F8F}" type="pres">
      <dgm:prSet presAssocID="{7617A304-2F78-46A5-9401-73D63805224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F32E0-FCA5-40E9-8AC1-E7B5DAD76DD8}" type="pres">
      <dgm:prSet presAssocID="{B8EEABC5-0232-4D45-9679-3DF10B754188}" presName="sp" presStyleCnt="0"/>
      <dgm:spPr/>
    </dgm:pt>
    <dgm:pt modelId="{41F30BF9-C0BB-4AD1-B125-8D9D80638D2E}" type="pres">
      <dgm:prSet presAssocID="{BB21EF11-8F07-4DDB-AA92-D9EEFD2C32D1}" presName="composite" presStyleCnt="0"/>
      <dgm:spPr/>
    </dgm:pt>
    <dgm:pt modelId="{1D0D4D5D-D933-4B2B-A5CF-5FC223F3C473}" type="pres">
      <dgm:prSet presAssocID="{BB21EF11-8F07-4DDB-AA92-D9EEFD2C32D1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2FA1C-EF12-4FE1-945D-E7B0C6EE669D}" type="pres">
      <dgm:prSet presAssocID="{BB21EF11-8F07-4DDB-AA92-D9EEFD2C32D1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559C3-5FF3-4598-BC09-69224413F91F}" type="pres">
      <dgm:prSet presAssocID="{63DEEA1F-4D31-401F-ABD8-68A6695C468B}" presName="sp" presStyleCnt="0"/>
      <dgm:spPr/>
    </dgm:pt>
    <dgm:pt modelId="{1634A981-F28C-4A99-9932-F64173B226E4}" type="pres">
      <dgm:prSet presAssocID="{70109BB0-9D7C-4DD7-88A3-F37B50ACF632}" presName="composite" presStyleCnt="0"/>
      <dgm:spPr/>
    </dgm:pt>
    <dgm:pt modelId="{80D38BD1-DE9E-4E76-86D4-20D4F02D677A}" type="pres">
      <dgm:prSet presAssocID="{70109BB0-9D7C-4DD7-88A3-F37B50ACF63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3A49E-E653-44FB-8E9E-0AA728298BD8}" type="pres">
      <dgm:prSet presAssocID="{70109BB0-9D7C-4DD7-88A3-F37B50ACF632}" presName="descendantText" presStyleLbl="alignAcc1" presStyleIdx="4" presStyleCnt="6" custScaleY="97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95A0E-6614-4187-8571-13FC29C5EC2A}" type="pres">
      <dgm:prSet presAssocID="{8B1D8F1E-AE7E-48FD-8903-79767950B65F}" presName="sp" presStyleCnt="0"/>
      <dgm:spPr/>
    </dgm:pt>
    <dgm:pt modelId="{DA7CAC3D-D4DD-4F9C-ABC1-F72F78E36878}" type="pres">
      <dgm:prSet presAssocID="{0F8FBE77-EBCA-4102-9B82-0F29564FA41D}" presName="composite" presStyleCnt="0"/>
      <dgm:spPr/>
    </dgm:pt>
    <dgm:pt modelId="{152A56B1-FE86-4ECE-A697-CA05CBD2E098}" type="pres">
      <dgm:prSet presAssocID="{0F8FBE77-EBCA-4102-9B82-0F29564FA41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BE12C-877B-4C22-9A02-E58EB537926A}" type="pres">
      <dgm:prSet presAssocID="{0F8FBE77-EBCA-4102-9B82-0F29564FA41D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4253FA-138D-43CE-97D1-DAA88278FBE9}" type="presOf" srcId="{0F8FBE77-EBCA-4102-9B82-0F29564FA41D}" destId="{152A56B1-FE86-4ECE-A697-CA05CBD2E098}" srcOrd="0" destOrd="0" presId="urn:microsoft.com/office/officeart/2005/8/layout/chevron2"/>
    <dgm:cxn modelId="{8B9CB563-2A3D-4C9A-AC60-B50593DA6573}" srcId="{70109BB0-9D7C-4DD7-88A3-F37B50ACF632}" destId="{F8558E99-07FA-4951-8265-9224CD3A9862}" srcOrd="0" destOrd="0" parTransId="{8A5D67F2-6EF2-4336-AEF1-BADAEADC164B}" sibTransId="{E8F41D23-4621-4283-A18C-FD27D6A695D4}"/>
    <dgm:cxn modelId="{D70EFF0E-8D39-4062-B54F-FBE736FC6BB8}" type="presOf" srcId="{4F41D7EE-E2B8-45A9-BD1F-595FE8558ACA}" destId="{2820FABB-2A60-42AD-AF78-68B33CAFB066}" srcOrd="0" destOrd="0" presId="urn:microsoft.com/office/officeart/2005/8/layout/chevron2"/>
    <dgm:cxn modelId="{63B130C0-314A-4BCE-8482-875F65F07A22}" srcId="{78EF9B63-8C50-40D5-86F4-E96F24EB8C16}" destId="{8167605B-6A86-422A-9343-EED5EB52B2BF}" srcOrd="0" destOrd="0" parTransId="{D425B275-5EEF-4E0D-9D1D-06F479391303}" sibTransId="{3EB48200-B0EB-4CB4-9141-0C431A8E700D}"/>
    <dgm:cxn modelId="{F046C136-AEBF-4E6C-B6A0-D4E9F64846E4}" type="presOf" srcId="{70109BB0-9D7C-4DD7-88A3-F37B50ACF632}" destId="{80D38BD1-DE9E-4E76-86D4-20D4F02D677A}" srcOrd="0" destOrd="0" presId="urn:microsoft.com/office/officeart/2005/8/layout/chevron2"/>
    <dgm:cxn modelId="{338D9E22-D412-4E5E-8050-5C79A32DABE1}" srcId="{0F8FBE77-EBCA-4102-9B82-0F29564FA41D}" destId="{997B4E9E-1A46-4A13-AE26-8F02697D8684}" srcOrd="0" destOrd="0" parTransId="{EF2A4B47-339E-4827-9529-F1635C72FD78}" sibTransId="{65188087-F534-4212-B0C2-F6EDF8EF0D90}"/>
    <dgm:cxn modelId="{9CA7A5D7-AEB5-4E11-A1EB-532112D50F30}" srcId="{2BBDE720-4768-48DE-A423-9992FFDBC6B3}" destId="{78EF9B63-8C50-40D5-86F4-E96F24EB8C16}" srcOrd="0" destOrd="0" parTransId="{F4BA4C35-C504-40D1-A524-E81E8C454608}" sibTransId="{E366AD9A-4643-4322-9651-A910DCAD32F9}"/>
    <dgm:cxn modelId="{DBFA645F-F650-4196-B783-3D54D98C4D0E}" srcId="{2BBDE720-4768-48DE-A423-9992FFDBC6B3}" destId="{70109BB0-9D7C-4DD7-88A3-F37B50ACF632}" srcOrd="4" destOrd="0" parTransId="{F941E9A3-C303-4A44-89C8-4ADB49A17454}" sibTransId="{8B1D8F1E-AE7E-48FD-8903-79767950B65F}"/>
    <dgm:cxn modelId="{33A309EA-7CD2-4DFD-BD48-0E5DE56D7945}" type="presOf" srcId="{997B4E9E-1A46-4A13-AE26-8F02697D8684}" destId="{F41BE12C-877B-4C22-9A02-E58EB537926A}" srcOrd="0" destOrd="0" presId="urn:microsoft.com/office/officeart/2005/8/layout/chevron2"/>
    <dgm:cxn modelId="{9F83279F-4100-4225-9594-FECC027C012F}" type="presOf" srcId="{7617A304-2F78-46A5-9401-73D638052247}" destId="{90B666DA-43A6-48E3-86E5-B88F7AD67978}" srcOrd="0" destOrd="0" presId="urn:microsoft.com/office/officeart/2005/8/layout/chevron2"/>
    <dgm:cxn modelId="{D8BB96D7-6C9C-4A6A-986C-A003B84AA172}" srcId="{2BBDE720-4768-48DE-A423-9992FFDBC6B3}" destId="{0F8FBE77-EBCA-4102-9B82-0F29564FA41D}" srcOrd="5" destOrd="0" parTransId="{0327CB77-AB2E-4212-9C7A-2E349825133F}" sibTransId="{66975A65-02C5-484E-8C0B-AD47CC7C025D}"/>
    <dgm:cxn modelId="{9762B156-2E15-4933-92D3-51DC03A1E626}" srcId="{BB21EF11-8F07-4DDB-AA92-D9EEFD2C32D1}" destId="{87F7804C-B3FF-41C3-B11F-4B0E9463A78D}" srcOrd="0" destOrd="0" parTransId="{087FF396-9715-420A-BE43-A20C1AAD8E6D}" sibTransId="{B2001128-57AB-4F3F-B5C2-19554600EC91}"/>
    <dgm:cxn modelId="{025F7E92-8244-439A-808B-ACB59B34B1C4}" type="presOf" srcId="{F8558E99-07FA-4951-8265-9224CD3A9862}" destId="{14F3A49E-E653-44FB-8E9E-0AA728298BD8}" srcOrd="0" destOrd="0" presId="urn:microsoft.com/office/officeart/2005/8/layout/chevron2"/>
    <dgm:cxn modelId="{0CF636BF-1684-4D04-BDB3-BF5D2F8B6D04}" type="presOf" srcId="{8167605B-6A86-422A-9343-EED5EB52B2BF}" destId="{69151F8C-F44F-4372-8ADB-B65AED5D476F}" srcOrd="0" destOrd="0" presId="urn:microsoft.com/office/officeart/2005/8/layout/chevron2"/>
    <dgm:cxn modelId="{4FE10D31-93F9-457A-8C17-D78D4ABE023A}" type="presOf" srcId="{87F7804C-B3FF-41C3-B11F-4B0E9463A78D}" destId="{C072FA1C-EF12-4FE1-945D-E7B0C6EE669D}" srcOrd="0" destOrd="0" presId="urn:microsoft.com/office/officeart/2005/8/layout/chevron2"/>
    <dgm:cxn modelId="{F12FB896-9E8A-4B4D-84F4-9D6541FB3926}" type="presOf" srcId="{2BBDE720-4768-48DE-A423-9992FFDBC6B3}" destId="{465A5793-C522-4084-8139-30DCDB61EAB8}" srcOrd="0" destOrd="0" presId="urn:microsoft.com/office/officeart/2005/8/layout/chevron2"/>
    <dgm:cxn modelId="{DB7180F4-FF98-4521-B496-F552312A4365}" srcId="{2BBDE720-4768-48DE-A423-9992FFDBC6B3}" destId="{7617A304-2F78-46A5-9401-73D638052247}" srcOrd="2" destOrd="0" parTransId="{FEA1891B-6C7F-45D2-BDA1-21E07FB91503}" sibTransId="{B8EEABC5-0232-4D45-9679-3DF10B754188}"/>
    <dgm:cxn modelId="{5D588C92-2256-48FE-968C-18D0E4220032}" srcId="{2BBDE720-4768-48DE-A423-9992FFDBC6B3}" destId="{4F41D7EE-E2B8-45A9-BD1F-595FE8558ACA}" srcOrd="1" destOrd="0" parTransId="{6D0826CE-6298-4642-B7C1-ACE2A4632100}" sibTransId="{94680632-A53B-491D-AB1B-7CCED002C713}"/>
    <dgm:cxn modelId="{EFEDFCDD-2BE5-459D-9256-8E1E99C5D149}" srcId="{7617A304-2F78-46A5-9401-73D638052247}" destId="{085A2917-B6A8-4876-8DE5-7DFECC8960E1}" srcOrd="0" destOrd="0" parTransId="{E23F1757-10D1-47AE-BEB9-989B7FC18D7F}" sibTransId="{C9344BE1-9EC4-4AAC-AE79-148DF5ACB5D5}"/>
    <dgm:cxn modelId="{7A53AE63-987F-4ABF-AC4A-691C2BB4DBCD}" type="presOf" srcId="{DB51D74B-9256-49A0-AC7C-1B097EC35764}" destId="{65820141-82C4-40C0-89E5-B1AAE38C6048}" srcOrd="0" destOrd="0" presId="urn:microsoft.com/office/officeart/2005/8/layout/chevron2"/>
    <dgm:cxn modelId="{DF069D21-DD42-4E8A-9626-F3F447EFB788}" type="presOf" srcId="{BB21EF11-8F07-4DDB-AA92-D9EEFD2C32D1}" destId="{1D0D4D5D-D933-4B2B-A5CF-5FC223F3C473}" srcOrd="0" destOrd="0" presId="urn:microsoft.com/office/officeart/2005/8/layout/chevron2"/>
    <dgm:cxn modelId="{11AE1EE3-2933-4FDA-81A4-7465A281530A}" type="presOf" srcId="{085A2917-B6A8-4876-8DE5-7DFECC8960E1}" destId="{CCB1AEB1-AA55-422D-9B35-E0E6FC158F8F}" srcOrd="0" destOrd="0" presId="urn:microsoft.com/office/officeart/2005/8/layout/chevron2"/>
    <dgm:cxn modelId="{319AB673-0284-4E7D-BF5F-58916FA3684B}" srcId="{2BBDE720-4768-48DE-A423-9992FFDBC6B3}" destId="{BB21EF11-8F07-4DDB-AA92-D9EEFD2C32D1}" srcOrd="3" destOrd="0" parTransId="{A1E932E6-4823-49D2-BDE5-FEDDDFA5DB8D}" sibTransId="{63DEEA1F-4D31-401F-ABD8-68A6695C468B}"/>
    <dgm:cxn modelId="{C2E9B869-5477-415D-8FF0-29A0A7A0D267}" srcId="{4F41D7EE-E2B8-45A9-BD1F-595FE8558ACA}" destId="{DB51D74B-9256-49A0-AC7C-1B097EC35764}" srcOrd="0" destOrd="0" parTransId="{7DFA7A8B-6560-41A4-98CC-6262B2C51598}" sibTransId="{0691ADC3-6B11-4A74-BE49-994FA45EC8FB}"/>
    <dgm:cxn modelId="{14210AAE-6853-450E-9B76-D7A346E16EDD}" type="presOf" srcId="{78EF9B63-8C50-40D5-86F4-E96F24EB8C16}" destId="{FB47B6E2-8A1C-45CD-890E-C727E3DA5545}" srcOrd="0" destOrd="0" presId="urn:microsoft.com/office/officeart/2005/8/layout/chevron2"/>
    <dgm:cxn modelId="{7280BB10-97D4-4567-87BF-1A9C37076185}" type="presParOf" srcId="{465A5793-C522-4084-8139-30DCDB61EAB8}" destId="{7A30D618-3957-4BEB-BEDB-8153928F5F38}" srcOrd="0" destOrd="0" presId="urn:microsoft.com/office/officeart/2005/8/layout/chevron2"/>
    <dgm:cxn modelId="{EB4CBFF1-1040-4B67-A426-8069A30FE38B}" type="presParOf" srcId="{7A30D618-3957-4BEB-BEDB-8153928F5F38}" destId="{FB47B6E2-8A1C-45CD-890E-C727E3DA5545}" srcOrd="0" destOrd="0" presId="urn:microsoft.com/office/officeart/2005/8/layout/chevron2"/>
    <dgm:cxn modelId="{0494D690-74B1-4728-B3F2-13DBFD7CF8E4}" type="presParOf" srcId="{7A30D618-3957-4BEB-BEDB-8153928F5F38}" destId="{69151F8C-F44F-4372-8ADB-B65AED5D476F}" srcOrd="1" destOrd="0" presId="urn:microsoft.com/office/officeart/2005/8/layout/chevron2"/>
    <dgm:cxn modelId="{10EBBC07-5EBF-4107-A8AC-C3B6497F7DCA}" type="presParOf" srcId="{465A5793-C522-4084-8139-30DCDB61EAB8}" destId="{020BE8CF-09C7-4824-B7AD-EC3519E4A25C}" srcOrd="1" destOrd="0" presId="urn:microsoft.com/office/officeart/2005/8/layout/chevron2"/>
    <dgm:cxn modelId="{CFB978B5-F085-4920-A71B-E71B00E4D7C1}" type="presParOf" srcId="{465A5793-C522-4084-8139-30DCDB61EAB8}" destId="{599B1970-7D4E-4EB7-BD02-923E13869CA3}" srcOrd="2" destOrd="0" presId="urn:microsoft.com/office/officeart/2005/8/layout/chevron2"/>
    <dgm:cxn modelId="{8F5D5DFE-595C-46E5-B069-302D6DBD3288}" type="presParOf" srcId="{599B1970-7D4E-4EB7-BD02-923E13869CA3}" destId="{2820FABB-2A60-42AD-AF78-68B33CAFB066}" srcOrd="0" destOrd="0" presId="urn:microsoft.com/office/officeart/2005/8/layout/chevron2"/>
    <dgm:cxn modelId="{9E16631C-4FE4-428C-9B61-583669498B5C}" type="presParOf" srcId="{599B1970-7D4E-4EB7-BD02-923E13869CA3}" destId="{65820141-82C4-40C0-89E5-B1AAE38C6048}" srcOrd="1" destOrd="0" presId="urn:microsoft.com/office/officeart/2005/8/layout/chevron2"/>
    <dgm:cxn modelId="{D04B2320-6FBB-4550-85A7-115ED46E9C88}" type="presParOf" srcId="{465A5793-C522-4084-8139-30DCDB61EAB8}" destId="{2846BB74-E7A6-46CF-93B8-F9E72DCEBA94}" srcOrd="3" destOrd="0" presId="urn:microsoft.com/office/officeart/2005/8/layout/chevron2"/>
    <dgm:cxn modelId="{CC0B0D18-B102-43DC-8AAF-BDA92D42D246}" type="presParOf" srcId="{465A5793-C522-4084-8139-30DCDB61EAB8}" destId="{AF070CF1-D195-4042-91C5-98ED4FC3C94E}" srcOrd="4" destOrd="0" presId="urn:microsoft.com/office/officeart/2005/8/layout/chevron2"/>
    <dgm:cxn modelId="{EAC1A867-504E-480C-96E8-F543C391EFF7}" type="presParOf" srcId="{AF070CF1-D195-4042-91C5-98ED4FC3C94E}" destId="{90B666DA-43A6-48E3-86E5-B88F7AD67978}" srcOrd="0" destOrd="0" presId="urn:microsoft.com/office/officeart/2005/8/layout/chevron2"/>
    <dgm:cxn modelId="{F0B8E453-D20C-4320-8591-0B66C5D64F2F}" type="presParOf" srcId="{AF070CF1-D195-4042-91C5-98ED4FC3C94E}" destId="{CCB1AEB1-AA55-422D-9B35-E0E6FC158F8F}" srcOrd="1" destOrd="0" presId="urn:microsoft.com/office/officeart/2005/8/layout/chevron2"/>
    <dgm:cxn modelId="{BB1DDE32-C677-4627-865B-5F649C7FA500}" type="presParOf" srcId="{465A5793-C522-4084-8139-30DCDB61EAB8}" destId="{380F32E0-FCA5-40E9-8AC1-E7B5DAD76DD8}" srcOrd="5" destOrd="0" presId="urn:microsoft.com/office/officeart/2005/8/layout/chevron2"/>
    <dgm:cxn modelId="{1D7DF758-03D8-4307-996D-F76BFFA672C1}" type="presParOf" srcId="{465A5793-C522-4084-8139-30DCDB61EAB8}" destId="{41F30BF9-C0BB-4AD1-B125-8D9D80638D2E}" srcOrd="6" destOrd="0" presId="urn:microsoft.com/office/officeart/2005/8/layout/chevron2"/>
    <dgm:cxn modelId="{E3D5FB9E-4B50-4405-9266-5D7F7808706C}" type="presParOf" srcId="{41F30BF9-C0BB-4AD1-B125-8D9D80638D2E}" destId="{1D0D4D5D-D933-4B2B-A5CF-5FC223F3C473}" srcOrd="0" destOrd="0" presId="urn:microsoft.com/office/officeart/2005/8/layout/chevron2"/>
    <dgm:cxn modelId="{ADEB9959-21D3-4EC6-9022-D24133AD83AB}" type="presParOf" srcId="{41F30BF9-C0BB-4AD1-B125-8D9D80638D2E}" destId="{C072FA1C-EF12-4FE1-945D-E7B0C6EE669D}" srcOrd="1" destOrd="0" presId="urn:microsoft.com/office/officeart/2005/8/layout/chevron2"/>
    <dgm:cxn modelId="{D65D0F67-984A-43DA-9E05-888E1EFD97E0}" type="presParOf" srcId="{465A5793-C522-4084-8139-30DCDB61EAB8}" destId="{7C1559C3-5FF3-4598-BC09-69224413F91F}" srcOrd="7" destOrd="0" presId="urn:microsoft.com/office/officeart/2005/8/layout/chevron2"/>
    <dgm:cxn modelId="{172CB771-0ABE-4F74-831F-6BD21B3416D3}" type="presParOf" srcId="{465A5793-C522-4084-8139-30DCDB61EAB8}" destId="{1634A981-F28C-4A99-9932-F64173B226E4}" srcOrd="8" destOrd="0" presId="urn:microsoft.com/office/officeart/2005/8/layout/chevron2"/>
    <dgm:cxn modelId="{20E9B1C9-903C-4033-AC41-EFDA9806EEDF}" type="presParOf" srcId="{1634A981-F28C-4A99-9932-F64173B226E4}" destId="{80D38BD1-DE9E-4E76-86D4-20D4F02D677A}" srcOrd="0" destOrd="0" presId="urn:microsoft.com/office/officeart/2005/8/layout/chevron2"/>
    <dgm:cxn modelId="{DD3B2849-A661-4037-A52C-BD81F635DDF9}" type="presParOf" srcId="{1634A981-F28C-4A99-9932-F64173B226E4}" destId="{14F3A49E-E653-44FB-8E9E-0AA728298BD8}" srcOrd="1" destOrd="0" presId="urn:microsoft.com/office/officeart/2005/8/layout/chevron2"/>
    <dgm:cxn modelId="{6FD9630B-9629-4ED7-9026-A18366ED9E25}" type="presParOf" srcId="{465A5793-C522-4084-8139-30DCDB61EAB8}" destId="{C9095A0E-6614-4187-8571-13FC29C5EC2A}" srcOrd="9" destOrd="0" presId="urn:microsoft.com/office/officeart/2005/8/layout/chevron2"/>
    <dgm:cxn modelId="{BA5FCE0B-31CE-4CC9-886A-F8D2A8F5B5E7}" type="presParOf" srcId="{465A5793-C522-4084-8139-30DCDB61EAB8}" destId="{DA7CAC3D-D4DD-4F9C-ABC1-F72F78E36878}" srcOrd="10" destOrd="0" presId="urn:microsoft.com/office/officeart/2005/8/layout/chevron2"/>
    <dgm:cxn modelId="{020ED860-A853-45A3-9AE9-E1C1549AB554}" type="presParOf" srcId="{DA7CAC3D-D4DD-4F9C-ABC1-F72F78E36878}" destId="{152A56B1-FE86-4ECE-A697-CA05CBD2E098}" srcOrd="0" destOrd="0" presId="urn:microsoft.com/office/officeart/2005/8/layout/chevron2"/>
    <dgm:cxn modelId="{53E2237D-0903-4BE1-AAEE-6791AB1E65EE}" type="presParOf" srcId="{DA7CAC3D-D4DD-4F9C-ABC1-F72F78E36878}" destId="{F41BE12C-877B-4C22-9A02-E58EB537926A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47399-BF29-4ACB-A643-6BB398B09721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CB36759-E9B7-44B9-8475-0425C616CFCD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Непрерывная образовательная деятельность</a:t>
          </a:r>
          <a:endParaRPr lang="ru-RU" dirty="0">
            <a:latin typeface="Bookman Old Style" pitchFamily="18" charset="0"/>
          </a:endParaRPr>
        </a:p>
      </dgm:t>
    </dgm:pt>
    <dgm:pt modelId="{C8F6FB21-442F-48C2-91E3-34DE61E48A5F}" type="parTrans" cxnId="{06089A2D-D64B-4C16-8F6A-ED771DD021A9}">
      <dgm:prSet/>
      <dgm:spPr/>
      <dgm:t>
        <a:bodyPr/>
        <a:lstStyle/>
        <a:p>
          <a:endParaRPr lang="ru-RU"/>
        </a:p>
      </dgm:t>
    </dgm:pt>
    <dgm:pt modelId="{58A2EA94-4846-46F1-833E-1E1B2EF2CE68}" type="sibTrans" cxnId="{06089A2D-D64B-4C16-8F6A-ED771DD021A9}">
      <dgm:prSet/>
      <dgm:spPr/>
      <dgm:t>
        <a:bodyPr/>
        <a:lstStyle/>
        <a:p>
          <a:endParaRPr lang="ru-RU"/>
        </a:p>
      </dgm:t>
    </dgm:pt>
    <dgm:pt modelId="{C9A8475C-788F-4CED-A707-78326FDE95CE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Игровая деятельность</a:t>
          </a:r>
          <a:endParaRPr lang="ru-RU" dirty="0">
            <a:latin typeface="Bookman Old Style" pitchFamily="18" charset="0"/>
          </a:endParaRPr>
        </a:p>
      </dgm:t>
    </dgm:pt>
    <dgm:pt modelId="{5EAE5B48-5C5F-4619-847C-0D2C235B3FAF}" type="parTrans" cxnId="{D40F8820-3E4C-4404-A053-1FD8256FCBA9}">
      <dgm:prSet/>
      <dgm:spPr/>
      <dgm:t>
        <a:bodyPr/>
        <a:lstStyle/>
        <a:p>
          <a:endParaRPr lang="ru-RU"/>
        </a:p>
      </dgm:t>
    </dgm:pt>
    <dgm:pt modelId="{A8659AB1-C2AA-4C40-AF7F-FAA0B488A2FA}" type="sibTrans" cxnId="{D40F8820-3E4C-4404-A053-1FD8256FCBA9}">
      <dgm:prSet/>
      <dgm:spPr/>
      <dgm:t>
        <a:bodyPr/>
        <a:lstStyle/>
        <a:p>
          <a:endParaRPr lang="ru-RU"/>
        </a:p>
      </dgm:t>
    </dgm:pt>
    <dgm:pt modelId="{D1F036DE-BDA3-4191-ACE2-43BD262F8C83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Режимные моменты</a:t>
          </a:r>
          <a:endParaRPr lang="ru-RU" dirty="0">
            <a:latin typeface="Bookman Old Style" pitchFamily="18" charset="0"/>
          </a:endParaRPr>
        </a:p>
      </dgm:t>
    </dgm:pt>
    <dgm:pt modelId="{005D186D-FCDA-49EE-A3F0-720BB8FDEE4C}" type="parTrans" cxnId="{BB05E773-B0A6-4D86-B27A-2CDABE95A6EF}">
      <dgm:prSet/>
      <dgm:spPr/>
      <dgm:t>
        <a:bodyPr/>
        <a:lstStyle/>
        <a:p>
          <a:endParaRPr lang="ru-RU"/>
        </a:p>
      </dgm:t>
    </dgm:pt>
    <dgm:pt modelId="{4837CD2F-81CB-4DA3-A577-3AEEA5071F73}" type="sibTrans" cxnId="{BB05E773-B0A6-4D86-B27A-2CDABE95A6EF}">
      <dgm:prSet/>
      <dgm:spPr/>
      <dgm:t>
        <a:bodyPr/>
        <a:lstStyle/>
        <a:p>
          <a:endParaRPr lang="ru-RU"/>
        </a:p>
      </dgm:t>
    </dgm:pt>
    <dgm:pt modelId="{A9B7C9DE-0EA6-41E0-85DC-C7BE2D98EE9E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Хозяйственно-бытовой труд</a:t>
          </a:r>
          <a:endParaRPr lang="ru-RU" dirty="0">
            <a:latin typeface="Bookman Old Style" pitchFamily="18" charset="0"/>
          </a:endParaRPr>
        </a:p>
      </dgm:t>
    </dgm:pt>
    <dgm:pt modelId="{33357C02-B192-4F87-A291-D2A1427B409E}" type="parTrans" cxnId="{9F5FD5E1-ED61-4102-9191-E71781BA2070}">
      <dgm:prSet/>
      <dgm:spPr/>
      <dgm:t>
        <a:bodyPr/>
        <a:lstStyle/>
        <a:p>
          <a:endParaRPr lang="ru-RU"/>
        </a:p>
      </dgm:t>
    </dgm:pt>
    <dgm:pt modelId="{CEA72A73-56C3-4674-B92A-3270865AC6B8}" type="sibTrans" cxnId="{9F5FD5E1-ED61-4102-9191-E71781BA2070}">
      <dgm:prSet/>
      <dgm:spPr/>
      <dgm:t>
        <a:bodyPr/>
        <a:lstStyle/>
        <a:p>
          <a:endParaRPr lang="ru-RU"/>
        </a:p>
      </dgm:t>
    </dgm:pt>
    <dgm:pt modelId="{FBEF9989-A27D-43E1-B2A7-EE2F1E012A10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Труд</a:t>
          </a:r>
          <a:r>
            <a:rPr lang="ru-RU" baseline="0" dirty="0" smtClean="0">
              <a:latin typeface="Bookman Old Style" pitchFamily="18" charset="0"/>
            </a:rPr>
            <a:t> в природе</a:t>
          </a:r>
          <a:endParaRPr lang="ru-RU" dirty="0">
            <a:latin typeface="Bookman Old Style" pitchFamily="18" charset="0"/>
          </a:endParaRPr>
        </a:p>
      </dgm:t>
    </dgm:pt>
    <dgm:pt modelId="{D97AA439-7733-4D83-9D41-58A3E622CC8B}" type="parTrans" cxnId="{86B0B478-2251-4601-B9A5-FFFAF156AFDD}">
      <dgm:prSet/>
      <dgm:spPr/>
      <dgm:t>
        <a:bodyPr/>
        <a:lstStyle/>
        <a:p>
          <a:endParaRPr lang="ru-RU"/>
        </a:p>
      </dgm:t>
    </dgm:pt>
    <dgm:pt modelId="{D44AD8DF-7315-49AC-97DB-93B3C31BDB08}" type="sibTrans" cxnId="{86B0B478-2251-4601-B9A5-FFFAF156AFDD}">
      <dgm:prSet/>
      <dgm:spPr/>
      <dgm:t>
        <a:bodyPr/>
        <a:lstStyle/>
        <a:p>
          <a:endParaRPr lang="ru-RU"/>
        </a:p>
      </dgm:t>
    </dgm:pt>
    <dgm:pt modelId="{C997AD61-213B-4DEA-8221-BE06E25D559A}" type="pres">
      <dgm:prSet presAssocID="{CB547399-BF29-4ACB-A643-6BB398B097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36F721-752D-46C6-BEEB-DDD71907EC0B}" type="pres">
      <dgm:prSet presAssocID="{FBEF9989-A27D-43E1-B2A7-EE2F1E012A10}" presName="boxAndChildren" presStyleCnt="0"/>
      <dgm:spPr/>
    </dgm:pt>
    <dgm:pt modelId="{4549896A-23FF-4099-9CBB-53FBD4ACE5DB}" type="pres">
      <dgm:prSet presAssocID="{FBEF9989-A27D-43E1-B2A7-EE2F1E012A10}" presName="parentTextBox" presStyleLbl="node1" presStyleIdx="0" presStyleCnt="5"/>
      <dgm:spPr/>
      <dgm:t>
        <a:bodyPr/>
        <a:lstStyle/>
        <a:p>
          <a:endParaRPr lang="ru-RU"/>
        </a:p>
      </dgm:t>
    </dgm:pt>
    <dgm:pt modelId="{BCD759EC-DD0F-403F-89E3-2AA913355BB7}" type="pres">
      <dgm:prSet presAssocID="{CEA72A73-56C3-4674-B92A-3270865AC6B8}" presName="sp" presStyleCnt="0"/>
      <dgm:spPr/>
    </dgm:pt>
    <dgm:pt modelId="{50ABC532-06F3-4AEF-8CC0-1CE09214F3B4}" type="pres">
      <dgm:prSet presAssocID="{A9B7C9DE-0EA6-41E0-85DC-C7BE2D98EE9E}" presName="arrowAndChildren" presStyleCnt="0"/>
      <dgm:spPr/>
    </dgm:pt>
    <dgm:pt modelId="{6BBC0CF5-9216-4CDD-B889-97E73F6AE0E1}" type="pres">
      <dgm:prSet presAssocID="{A9B7C9DE-0EA6-41E0-85DC-C7BE2D98EE9E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0E95A9D5-1F2E-4FDC-80D6-C64A5259AB34}" type="pres">
      <dgm:prSet presAssocID="{4837CD2F-81CB-4DA3-A577-3AEEA5071F73}" presName="sp" presStyleCnt="0"/>
      <dgm:spPr/>
    </dgm:pt>
    <dgm:pt modelId="{B930F4B9-4B64-42F4-ACC1-4D8A6203F8DE}" type="pres">
      <dgm:prSet presAssocID="{D1F036DE-BDA3-4191-ACE2-43BD262F8C83}" presName="arrowAndChildren" presStyleCnt="0"/>
      <dgm:spPr/>
    </dgm:pt>
    <dgm:pt modelId="{B4E7620D-3CC1-4884-A868-0CD273356CD3}" type="pres">
      <dgm:prSet presAssocID="{D1F036DE-BDA3-4191-ACE2-43BD262F8C83}" presName="parentTextArrow" presStyleLbl="node1" presStyleIdx="2" presStyleCnt="5" custLinFactNeighborX="893" custLinFactNeighborY="-894"/>
      <dgm:spPr/>
      <dgm:t>
        <a:bodyPr/>
        <a:lstStyle/>
        <a:p>
          <a:endParaRPr lang="ru-RU"/>
        </a:p>
      </dgm:t>
    </dgm:pt>
    <dgm:pt modelId="{4E58659D-A8E7-43A6-B3C4-73494D535A4B}" type="pres">
      <dgm:prSet presAssocID="{A8659AB1-C2AA-4C40-AF7F-FAA0B488A2FA}" presName="sp" presStyleCnt="0"/>
      <dgm:spPr/>
    </dgm:pt>
    <dgm:pt modelId="{8D636EA5-A443-4ACD-95CE-47926A4D95F9}" type="pres">
      <dgm:prSet presAssocID="{C9A8475C-788F-4CED-A707-78326FDE95CE}" presName="arrowAndChildren" presStyleCnt="0"/>
      <dgm:spPr/>
    </dgm:pt>
    <dgm:pt modelId="{3973E58F-120A-4566-BF99-9E4903A8741E}" type="pres">
      <dgm:prSet presAssocID="{C9A8475C-788F-4CED-A707-78326FDE95CE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5937AC3A-7887-446E-9B39-9A315FED056D}" type="pres">
      <dgm:prSet presAssocID="{58A2EA94-4846-46F1-833E-1E1B2EF2CE68}" presName="sp" presStyleCnt="0"/>
      <dgm:spPr/>
    </dgm:pt>
    <dgm:pt modelId="{6EFFD2FE-1C51-4321-A4DA-B40488F5D864}" type="pres">
      <dgm:prSet presAssocID="{4CB36759-E9B7-44B9-8475-0425C616CFCD}" presName="arrowAndChildren" presStyleCnt="0"/>
      <dgm:spPr/>
    </dgm:pt>
    <dgm:pt modelId="{DEE6CF44-C378-4140-B29C-C7C30EB240C8}" type="pres">
      <dgm:prSet presAssocID="{4CB36759-E9B7-44B9-8475-0425C616CFCD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6869306B-0B46-436B-A1E9-B8BEA2156BA9}" type="presOf" srcId="{4CB36759-E9B7-44B9-8475-0425C616CFCD}" destId="{DEE6CF44-C378-4140-B29C-C7C30EB240C8}" srcOrd="0" destOrd="0" presId="urn:microsoft.com/office/officeart/2005/8/layout/process4"/>
    <dgm:cxn modelId="{62DA7411-F9A9-4C77-A654-0ECF43102409}" type="presOf" srcId="{A9B7C9DE-0EA6-41E0-85DC-C7BE2D98EE9E}" destId="{6BBC0CF5-9216-4CDD-B889-97E73F6AE0E1}" srcOrd="0" destOrd="0" presId="urn:microsoft.com/office/officeart/2005/8/layout/process4"/>
    <dgm:cxn modelId="{06089A2D-D64B-4C16-8F6A-ED771DD021A9}" srcId="{CB547399-BF29-4ACB-A643-6BB398B09721}" destId="{4CB36759-E9B7-44B9-8475-0425C616CFCD}" srcOrd="0" destOrd="0" parTransId="{C8F6FB21-442F-48C2-91E3-34DE61E48A5F}" sibTransId="{58A2EA94-4846-46F1-833E-1E1B2EF2CE68}"/>
    <dgm:cxn modelId="{1102B69D-51DD-4D51-BF87-B32616D7E88C}" type="presOf" srcId="{C9A8475C-788F-4CED-A707-78326FDE95CE}" destId="{3973E58F-120A-4566-BF99-9E4903A8741E}" srcOrd="0" destOrd="0" presId="urn:microsoft.com/office/officeart/2005/8/layout/process4"/>
    <dgm:cxn modelId="{9F5FD5E1-ED61-4102-9191-E71781BA2070}" srcId="{CB547399-BF29-4ACB-A643-6BB398B09721}" destId="{A9B7C9DE-0EA6-41E0-85DC-C7BE2D98EE9E}" srcOrd="3" destOrd="0" parTransId="{33357C02-B192-4F87-A291-D2A1427B409E}" sibTransId="{CEA72A73-56C3-4674-B92A-3270865AC6B8}"/>
    <dgm:cxn modelId="{27020772-5A1B-40CB-A9FF-F2B50462E4A0}" type="presOf" srcId="{CB547399-BF29-4ACB-A643-6BB398B09721}" destId="{C997AD61-213B-4DEA-8221-BE06E25D559A}" srcOrd="0" destOrd="0" presId="urn:microsoft.com/office/officeart/2005/8/layout/process4"/>
    <dgm:cxn modelId="{43DD1C3F-AEF5-4B2F-9045-6272B3D28A46}" type="presOf" srcId="{FBEF9989-A27D-43E1-B2A7-EE2F1E012A10}" destId="{4549896A-23FF-4099-9CBB-53FBD4ACE5DB}" srcOrd="0" destOrd="0" presId="urn:microsoft.com/office/officeart/2005/8/layout/process4"/>
    <dgm:cxn modelId="{BB05E773-B0A6-4D86-B27A-2CDABE95A6EF}" srcId="{CB547399-BF29-4ACB-A643-6BB398B09721}" destId="{D1F036DE-BDA3-4191-ACE2-43BD262F8C83}" srcOrd="2" destOrd="0" parTransId="{005D186D-FCDA-49EE-A3F0-720BB8FDEE4C}" sibTransId="{4837CD2F-81CB-4DA3-A577-3AEEA5071F73}"/>
    <dgm:cxn modelId="{A6F35062-3DEF-45DB-848C-69BA2B82FE8B}" type="presOf" srcId="{D1F036DE-BDA3-4191-ACE2-43BD262F8C83}" destId="{B4E7620D-3CC1-4884-A868-0CD273356CD3}" srcOrd="0" destOrd="0" presId="urn:microsoft.com/office/officeart/2005/8/layout/process4"/>
    <dgm:cxn modelId="{86B0B478-2251-4601-B9A5-FFFAF156AFDD}" srcId="{CB547399-BF29-4ACB-A643-6BB398B09721}" destId="{FBEF9989-A27D-43E1-B2A7-EE2F1E012A10}" srcOrd="4" destOrd="0" parTransId="{D97AA439-7733-4D83-9D41-58A3E622CC8B}" sibTransId="{D44AD8DF-7315-49AC-97DB-93B3C31BDB08}"/>
    <dgm:cxn modelId="{D40F8820-3E4C-4404-A053-1FD8256FCBA9}" srcId="{CB547399-BF29-4ACB-A643-6BB398B09721}" destId="{C9A8475C-788F-4CED-A707-78326FDE95CE}" srcOrd="1" destOrd="0" parTransId="{5EAE5B48-5C5F-4619-847C-0D2C235B3FAF}" sibTransId="{A8659AB1-C2AA-4C40-AF7F-FAA0B488A2FA}"/>
    <dgm:cxn modelId="{CBEFE6B2-D671-4949-B8FC-7F9A90BEE298}" type="presParOf" srcId="{C997AD61-213B-4DEA-8221-BE06E25D559A}" destId="{9936F721-752D-46C6-BEEB-DDD71907EC0B}" srcOrd="0" destOrd="0" presId="urn:microsoft.com/office/officeart/2005/8/layout/process4"/>
    <dgm:cxn modelId="{5EBCF14E-0212-440C-854D-F028B094C87F}" type="presParOf" srcId="{9936F721-752D-46C6-BEEB-DDD71907EC0B}" destId="{4549896A-23FF-4099-9CBB-53FBD4ACE5DB}" srcOrd="0" destOrd="0" presId="urn:microsoft.com/office/officeart/2005/8/layout/process4"/>
    <dgm:cxn modelId="{4AD616E7-5202-47BD-9672-667CBA5D95DD}" type="presParOf" srcId="{C997AD61-213B-4DEA-8221-BE06E25D559A}" destId="{BCD759EC-DD0F-403F-89E3-2AA913355BB7}" srcOrd="1" destOrd="0" presId="urn:microsoft.com/office/officeart/2005/8/layout/process4"/>
    <dgm:cxn modelId="{439C551A-BD77-4333-ABF0-CA04B5E44601}" type="presParOf" srcId="{C997AD61-213B-4DEA-8221-BE06E25D559A}" destId="{50ABC532-06F3-4AEF-8CC0-1CE09214F3B4}" srcOrd="2" destOrd="0" presId="urn:microsoft.com/office/officeart/2005/8/layout/process4"/>
    <dgm:cxn modelId="{517A0C03-2D9D-4C02-8A19-DDC8FD476C09}" type="presParOf" srcId="{50ABC532-06F3-4AEF-8CC0-1CE09214F3B4}" destId="{6BBC0CF5-9216-4CDD-B889-97E73F6AE0E1}" srcOrd="0" destOrd="0" presId="urn:microsoft.com/office/officeart/2005/8/layout/process4"/>
    <dgm:cxn modelId="{5498FD4A-0202-4396-B039-3CA1C7AEE114}" type="presParOf" srcId="{C997AD61-213B-4DEA-8221-BE06E25D559A}" destId="{0E95A9D5-1F2E-4FDC-80D6-C64A5259AB34}" srcOrd="3" destOrd="0" presId="urn:microsoft.com/office/officeart/2005/8/layout/process4"/>
    <dgm:cxn modelId="{DFB07D3E-A6DB-4600-8D70-F7067C2DF222}" type="presParOf" srcId="{C997AD61-213B-4DEA-8221-BE06E25D559A}" destId="{B930F4B9-4B64-42F4-ACC1-4D8A6203F8DE}" srcOrd="4" destOrd="0" presId="urn:microsoft.com/office/officeart/2005/8/layout/process4"/>
    <dgm:cxn modelId="{151B9E09-99DD-4674-94E9-8597858B7BC9}" type="presParOf" srcId="{B930F4B9-4B64-42F4-ACC1-4D8A6203F8DE}" destId="{B4E7620D-3CC1-4884-A868-0CD273356CD3}" srcOrd="0" destOrd="0" presId="urn:microsoft.com/office/officeart/2005/8/layout/process4"/>
    <dgm:cxn modelId="{0DAB4F07-7978-4636-B0EE-3D901F9C1881}" type="presParOf" srcId="{C997AD61-213B-4DEA-8221-BE06E25D559A}" destId="{4E58659D-A8E7-43A6-B3C4-73494D535A4B}" srcOrd="5" destOrd="0" presId="urn:microsoft.com/office/officeart/2005/8/layout/process4"/>
    <dgm:cxn modelId="{52D5A416-03E6-4D66-B65B-773993014696}" type="presParOf" srcId="{C997AD61-213B-4DEA-8221-BE06E25D559A}" destId="{8D636EA5-A443-4ACD-95CE-47926A4D95F9}" srcOrd="6" destOrd="0" presId="urn:microsoft.com/office/officeart/2005/8/layout/process4"/>
    <dgm:cxn modelId="{D2CCE17D-45A2-449B-967F-5512A8B005FF}" type="presParOf" srcId="{8D636EA5-A443-4ACD-95CE-47926A4D95F9}" destId="{3973E58F-120A-4566-BF99-9E4903A8741E}" srcOrd="0" destOrd="0" presId="urn:microsoft.com/office/officeart/2005/8/layout/process4"/>
    <dgm:cxn modelId="{B79231B3-ADF4-4960-93E6-CBE4AA84DF54}" type="presParOf" srcId="{C997AD61-213B-4DEA-8221-BE06E25D559A}" destId="{5937AC3A-7887-446E-9B39-9A315FED056D}" srcOrd="7" destOrd="0" presId="urn:microsoft.com/office/officeart/2005/8/layout/process4"/>
    <dgm:cxn modelId="{5777FAD1-8455-435D-A1D2-2E296555FB5D}" type="presParOf" srcId="{C997AD61-213B-4DEA-8221-BE06E25D559A}" destId="{6EFFD2FE-1C51-4321-A4DA-B40488F5D864}" srcOrd="8" destOrd="0" presId="urn:microsoft.com/office/officeart/2005/8/layout/process4"/>
    <dgm:cxn modelId="{94256A04-0E50-4329-927E-642E5D6FDF23}" type="presParOf" srcId="{6EFFD2FE-1C51-4321-A4DA-B40488F5D864}" destId="{DEE6CF44-C378-4140-B29C-C7C30EB240C8}" srcOrd="0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52D7FF-E6AA-466C-9399-504AA225D27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D3B392-854C-4A8C-A3C3-AE2D8F04BBA4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3200" dirty="0" smtClean="0">
              <a:latin typeface="Bookman Old Style" pitchFamily="18" charset="0"/>
            </a:rPr>
            <a:t>Формы работы</a:t>
          </a:r>
          <a:endParaRPr lang="ru-RU" sz="3200" dirty="0">
            <a:latin typeface="Bookman Old Style" pitchFamily="18" charset="0"/>
          </a:endParaRPr>
        </a:p>
      </dgm:t>
    </dgm:pt>
    <dgm:pt modelId="{9DE14687-2D10-45C6-B3F4-D96180EDEC3E}" type="parTrans" cxnId="{DF2B5F9B-1F2C-4B69-8F70-4A332D762748}">
      <dgm:prSet/>
      <dgm:spPr/>
      <dgm:t>
        <a:bodyPr/>
        <a:lstStyle/>
        <a:p>
          <a:endParaRPr lang="ru-RU"/>
        </a:p>
      </dgm:t>
    </dgm:pt>
    <dgm:pt modelId="{6947F34C-DB34-488D-BFB1-46BA0E66DCC5}" type="sibTrans" cxnId="{DF2B5F9B-1F2C-4B69-8F70-4A332D762748}">
      <dgm:prSet/>
      <dgm:spPr/>
      <dgm:t>
        <a:bodyPr/>
        <a:lstStyle/>
        <a:p>
          <a:endParaRPr lang="ru-RU"/>
        </a:p>
      </dgm:t>
    </dgm:pt>
    <dgm:pt modelId="{5A8DFE35-41AC-436B-8745-C15B554375CF}">
      <dgm:prSet phldrT="[Текст]" custT="1"/>
      <dgm:spPr/>
      <dgm:t>
        <a:bodyPr/>
        <a:lstStyle/>
        <a:p>
          <a:r>
            <a:rPr lang="ru-RU" sz="1400" dirty="0" smtClean="0">
              <a:latin typeface="Bookman Old Style" pitchFamily="18" charset="0"/>
            </a:rPr>
            <a:t>создание соответствующей предметно-пространственной развивающей среды для дошкольников</a:t>
          </a:r>
          <a:endParaRPr lang="ru-RU" sz="1400" dirty="0">
            <a:latin typeface="Bookman Old Style" pitchFamily="18" charset="0"/>
          </a:endParaRPr>
        </a:p>
      </dgm:t>
    </dgm:pt>
    <dgm:pt modelId="{4E060A20-C5CB-401E-AEF4-05E7D200E111}" type="parTrans" cxnId="{54B3A4B7-56C7-4716-9911-0ED5CB326E4A}">
      <dgm:prSet/>
      <dgm:spPr/>
      <dgm:t>
        <a:bodyPr/>
        <a:lstStyle/>
        <a:p>
          <a:endParaRPr lang="ru-RU"/>
        </a:p>
      </dgm:t>
    </dgm:pt>
    <dgm:pt modelId="{3A2DEE77-A36C-494E-804A-82EF3C97247D}" type="sibTrans" cxnId="{54B3A4B7-56C7-4716-9911-0ED5CB326E4A}">
      <dgm:prSet/>
      <dgm:spPr/>
      <dgm:t>
        <a:bodyPr/>
        <a:lstStyle/>
        <a:p>
          <a:endParaRPr lang="ru-RU"/>
        </a:p>
      </dgm:t>
    </dgm:pt>
    <dgm:pt modelId="{4716E658-EA83-4478-9BF6-37C25B84BAB8}">
      <dgm:prSet phldrT="[Текст]" custT="1"/>
      <dgm:spPr/>
      <dgm:t>
        <a:bodyPr/>
        <a:lstStyle/>
        <a:p>
          <a:r>
            <a:rPr lang="ru-RU" sz="1200" dirty="0" smtClean="0">
              <a:latin typeface="Bookman Old Style" pitchFamily="18" charset="0"/>
            </a:rPr>
            <a:t>эффективное взаимодействие с  социальными институтами (театрами, библиотекой, музеями, музыкальной школой)</a:t>
          </a:r>
          <a:endParaRPr lang="ru-RU" sz="1200" dirty="0">
            <a:latin typeface="Bookman Old Style" pitchFamily="18" charset="0"/>
          </a:endParaRPr>
        </a:p>
      </dgm:t>
    </dgm:pt>
    <dgm:pt modelId="{DA74BABC-279F-4E0C-B522-084D27DDA625}" type="parTrans" cxnId="{626426B0-24FF-4654-886F-E8699D1883AB}">
      <dgm:prSet/>
      <dgm:spPr/>
      <dgm:t>
        <a:bodyPr/>
        <a:lstStyle/>
        <a:p>
          <a:endParaRPr lang="ru-RU"/>
        </a:p>
      </dgm:t>
    </dgm:pt>
    <dgm:pt modelId="{BF9E56F7-95E5-441E-ABE1-F4EEA15B2013}" type="sibTrans" cxnId="{626426B0-24FF-4654-886F-E8699D1883AB}">
      <dgm:prSet/>
      <dgm:spPr/>
      <dgm:t>
        <a:bodyPr/>
        <a:lstStyle/>
        <a:p>
          <a:endParaRPr lang="ru-RU"/>
        </a:p>
      </dgm:t>
    </dgm:pt>
    <dgm:pt modelId="{0AE0D47D-858B-4148-B40E-C406D5087F5B}">
      <dgm:prSet phldrT="[Текст]" custT="1"/>
      <dgm:spPr/>
      <dgm:t>
        <a:bodyPr/>
        <a:lstStyle/>
        <a:p>
          <a:r>
            <a:rPr lang="ru-RU" sz="1400" dirty="0" smtClean="0">
              <a:latin typeface="Bookman Old Style" pitchFamily="18" charset="0"/>
            </a:rPr>
            <a:t>взаимодействие с  родителями</a:t>
          </a:r>
          <a:endParaRPr lang="ru-RU" sz="1400" dirty="0">
            <a:latin typeface="Bookman Old Style" pitchFamily="18" charset="0"/>
          </a:endParaRPr>
        </a:p>
      </dgm:t>
    </dgm:pt>
    <dgm:pt modelId="{675A3A66-3E55-4408-86C2-49374E8EFB2A}" type="parTrans" cxnId="{E1633BE1-4295-4E0A-9125-2A097B7BA7FF}">
      <dgm:prSet/>
      <dgm:spPr/>
      <dgm:t>
        <a:bodyPr/>
        <a:lstStyle/>
        <a:p>
          <a:endParaRPr lang="ru-RU"/>
        </a:p>
      </dgm:t>
    </dgm:pt>
    <dgm:pt modelId="{4A011929-9762-49DC-80E4-32D82E793E8F}" type="sibTrans" cxnId="{E1633BE1-4295-4E0A-9125-2A097B7BA7FF}">
      <dgm:prSet/>
      <dgm:spPr/>
      <dgm:t>
        <a:bodyPr/>
        <a:lstStyle/>
        <a:p>
          <a:endParaRPr lang="ru-RU"/>
        </a:p>
      </dgm:t>
    </dgm:pt>
    <dgm:pt modelId="{51C3A1BB-F60A-4821-868A-1F8E28F44C32}">
      <dgm:prSet phldrT="[Текст]" custT="1"/>
      <dgm:spPr/>
      <dgm:t>
        <a:bodyPr/>
        <a:lstStyle/>
        <a:p>
          <a:r>
            <a:rPr lang="ru-RU" sz="1400" dirty="0" smtClean="0">
              <a:latin typeface="Bookman Old Style" pitchFamily="18" charset="0"/>
            </a:rPr>
            <a:t>участие в конкурсах </a:t>
          </a:r>
          <a:endParaRPr lang="ru-RU" sz="1400" dirty="0">
            <a:latin typeface="Bookman Old Style" pitchFamily="18" charset="0"/>
          </a:endParaRPr>
        </a:p>
      </dgm:t>
    </dgm:pt>
    <dgm:pt modelId="{6685C14F-9F2E-4795-98E3-8A0307752A3E}" type="parTrans" cxnId="{C4838E97-FA40-4F8A-92C2-8FA8D6BA5287}">
      <dgm:prSet/>
      <dgm:spPr/>
      <dgm:t>
        <a:bodyPr/>
        <a:lstStyle/>
        <a:p>
          <a:endParaRPr lang="ru-RU"/>
        </a:p>
      </dgm:t>
    </dgm:pt>
    <dgm:pt modelId="{BCDDCB33-50DA-4EAA-86A3-DBDC59AC440E}" type="sibTrans" cxnId="{C4838E97-FA40-4F8A-92C2-8FA8D6BA5287}">
      <dgm:prSet/>
      <dgm:spPr/>
      <dgm:t>
        <a:bodyPr/>
        <a:lstStyle/>
        <a:p>
          <a:endParaRPr lang="ru-RU"/>
        </a:p>
      </dgm:t>
    </dgm:pt>
    <dgm:pt modelId="{D6F66226-CF15-4005-96BC-F4D135A22899}">
      <dgm:prSet custT="1"/>
      <dgm:spPr/>
      <dgm:t>
        <a:bodyPr/>
        <a:lstStyle/>
        <a:p>
          <a:r>
            <a:rPr lang="ru-RU" sz="1400" dirty="0" smtClean="0">
              <a:latin typeface="Bookman Old Style" pitchFamily="18" charset="0"/>
            </a:rPr>
            <a:t>тематическая непрерывная образовательная деятельность</a:t>
          </a:r>
          <a:endParaRPr lang="ru-RU" sz="1400" dirty="0">
            <a:latin typeface="Bookman Old Style" pitchFamily="18" charset="0"/>
          </a:endParaRPr>
        </a:p>
      </dgm:t>
    </dgm:pt>
    <dgm:pt modelId="{3FAC560B-0100-49D5-A93F-C6DDC9FB31C7}" type="parTrans" cxnId="{D27C1472-AACF-421F-8C21-3EE490BAECB3}">
      <dgm:prSet/>
      <dgm:spPr/>
      <dgm:t>
        <a:bodyPr/>
        <a:lstStyle/>
        <a:p>
          <a:endParaRPr lang="ru-RU"/>
        </a:p>
      </dgm:t>
    </dgm:pt>
    <dgm:pt modelId="{878B5217-9896-46CA-A53F-8B3BC600A7DD}" type="sibTrans" cxnId="{D27C1472-AACF-421F-8C21-3EE490BAECB3}">
      <dgm:prSet/>
      <dgm:spPr/>
      <dgm:t>
        <a:bodyPr/>
        <a:lstStyle/>
        <a:p>
          <a:endParaRPr lang="ru-RU"/>
        </a:p>
      </dgm:t>
    </dgm:pt>
    <dgm:pt modelId="{5BA79270-B1DC-4D68-91A2-7FA29F364D48}" type="pres">
      <dgm:prSet presAssocID="{E652D7FF-E6AA-466C-9399-504AA225D2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1FB269-291F-4A33-A177-321609514083}" type="pres">
      <dgm:prSet presAssocID="{B7D3B392-854C-4A8C-A3C3-AE2D8F04BBA4}" presName="hierRoot1" presStyleCnt="0"/>
      <dgm:spPr/>
    </dgm:pt>
    <dgm:pt modelId="{450F2FEE-9512-4300-89CE-810382B99622}" type="pres">
      <dgm:prSet presAssocID="{B7D3B392-854C-4A8C-A3C3-AE2D8F04BBA4}" presName="composite" presStyleCnt="0"/>
      <dgm:spPr/>
    </dgm:pt>
    <dgm:pt modelId="{3790EA51-B8AF-48C2-B3B6-537837993A20}" type="pres">
      <dgm:prSet presAssocID="{B7D3B392-854C-4A8C-A3C3-AE2D8F04BBA4}" presName="background" presStyleLbl="node0" presStyleIdx="0" presStyleCnt="1"/>
      <dgm:spPr>
        <a:solidFill>
          <a:srgbClr val="FF0000"/>
        </a:solidFill>
      </dgm:spPr>
    </dgm:pt>
    <dgm:pt modelId="{3A2D6F74-80AD-46A4-B643-ECCC56156AD6}" type="pres">
      <dgm:prSet presAssocID="{B7D3B392-854C-4A8C-A3C3-AE2D8F04BBA4}" presName="text" presStyleLbl="fgAcc0" presStyleIdx="0" presStyleCnt="1" custScaleX="354845" custScaleY="61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258DDE-B047-4CBE-8151-AAFBDD3F1931}" type="pres">
      <dgm:prSet presAssocID="{B7D3B392-854C-4A8C-A3C3-AE2D8F04BBA4}" presName="hierChild2" presStyleCnt="0"/>
      <dgm:spPr/>
    </dgm:pt>
    <dgm:pt modelId="{F1AF8D4A-9C10-4682-896C-334267E90A3A}" type="pres">
      <dgm:prSet presAssocID="{4E060A20-C5CB-401E-AEF4-05E7D200E111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C86F9EB-3853-4739-ABF0-C886AFC691C9}" type="pres">
      <dgm:prSet presAssocID="{5A8DFE35-41AC-436B-8745-C15B554375CF}" presName="hierRoot2" presStyleCnt="0"/>
      <dgm:spPr/>
    </dgm:pt>
    <dgm:pt modelId="{7152C6FC-6B9E-4E43-8A41-69948BE73B6F}" type="pres">
      <dgm:prSet presAssocID="{5A8DFE35-41AC-436B-8745-C15B554375CF}" presName="composite2" presStyleCnt="0"/>
      <dgm:spPr/>
    </dgm:pt>
    <dgm:pt modelId="{D81C2F27-CAF7-4228-BF68-3C15243F314F}" type="pres">
      <dgm:prSet presAssocID="{5A8DFE35-41AC-436B-8745-C15B554375CF}" presName="background2" presStyleLbl="node2" presStyleIdx="0" presStyleCnt="3"/>
      <dgm:spPr/>
    </dgm:pt>
    <dgm:pt modelId="{5D1583E4-511E-4E72-BCC5-B1B130240ED3}" type="pres">
      <dgm:prSet presAssocID="{5A8DFE35-41AC-436B-8745-C15B554375CF}" presName="text2" presStyleLbl="fgAcc2" presStyleIdx="0" presStyleCnt="3" custScaleX="117360" custScaleY="1106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BC8FE5-A9D1-43F8-8463-4E32EF0EAC5F}" type="pres">
      <dgm:prSet presAssocID="{5A8DFE35-41AC-436B-8745-C15B554375CF}" presName="hierChild3" presStyleCnt="0"/>
      <dgm:spPr/>
    </dgm:pt>
    <dgm:pt modelId="{F3E7D3B3-FEDD-42AA-9023-96A9069FBE0C}" type="pres">
      <dgm:prSet presAssocID="{DA74BABC-279F-4E0C-B522-084D27DDA625}" presName="Name17" presStyleLbl="parChTrans1D3" presStyleIdx="0" presStyleCnt="2"/>
      <dgm:spPr/>
      <dgm:t>
        <a:bodyPr/>
        <a:lstStyle/>
        <a:p>
          <a:endParaRPr lang="ru-RU"/>
        </a:p>
      </dgm:t>
    </dgm:pt>
    <dgm:pt modelId="{4CED89E1-2726-4E81-91E8-2DA8EC5A9637}" type="pres">
      <dgm:prSet presAssocID="{4716E658-EA83-4478-9BF6-37C25B84BAB8}" presName="hierRoot3" presStyleCnt="0"/>
      <dgm:spPr/>
    </dgm:pt>
    <dgm:pt modelId="{C4170FA9-3792-4828-92F0-DECB9180B85E}" type="pres">
      <dgm:prSet presAssocID="{4716E658-EA83-4478-9BF6-37C25B84BAB8}" presName="composite3" presStyleCnt="0"/>
      <dgm:spPr/>
    </dgm:pt>
    <dgm:pt modelId="{CC3830AD-3BF4-47C4-B3F9-AE28276502FC}" type="pres">
      <dgm:prSet presAssocID="{4716E658-EA83-4478-9BF6-37C25B84BAB8}" presName="background3" presStyleLbl="node3" presStyleIdx="0" presStyleCnt="2"/>
      <dgm:spPr/>
    </dgm:pt>
    <dgm:pt modelId="{C9ECFD5B-90FB-4370-B087-E0462CA862F4}" type="pres">
      <dgm:prSet presAssocID="{4716E658-EA83-4478-9BF6-37C25B84BAB8}" presName="text3" presStyleLbl="fgAcc3" presStyleIdx="0" presStyleCnt="2" custScaleX="119821" custScaleY="1168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5D7DEE-D380-4933-87CC-D0335CDEA6D6}" type="pres">
      <dgm:prSet presAssocID="{4716E658-EA83-4478-9BF6-37C25B84BAB8}" presName="hierChild4" presStyleCnt="0"/>
      <dgm:spPr/>
    </dgm:pt>
    <dgm:pt modelId="{FDE89FDE-1E86-489A-B718-E0EA31B9FE33}" type="pres">
      <dgm:prSet presAssocID="{3FAC560B-0100-49D5-A93F-C6DDC9FB31C7}" presName="Name10" presStyleLbl="parChTrans1D2" presStyleIdx="1" presStyleCnt="3"/>
      <dgm:spPr/>
      <dgm:t>
        <a:bodyPr/>
        <a:lstStyle/>
        <a:p>
          <a:endParaRPr lang="ru-RU"/>
        </a:p>
      </dgm:t>
    </dgm:pt>
    <dgm:pt modelId="{A4336FE3-FE51-4048-B27C-95E2C76A5A0C}" type="pres">
      <dgm:prSet presAssocID="{D6F66226-CF15-4005-96BC-F4D135A22899}" presName="hierRoot2" presStyleCnt="0"/>
      <dgm:spPr/>
    </dgm:pt>
    <dgm:pt modelId="{4D99A458-6031-479D-8575-F35CEB41DC86}" type="pres">
      <dgm:prSet presAssocID="{D6F66226-CF15-4005-96BC-F4D135A22899}" presName="composite2" presStyleCnt="0"/>
      <dgm:spPr/>
    </dgm:pt>
    <dgm:pt modelId="{BE7DF5AC-75B3-4228-99A2-12F52D4881AC}" type="pres">
      <dgm:prSet presAssocID="{D6F66226-CF15-4005-96BC-F4D135A22899}" presName="background2" presStyleLbl="node2" presStyleIdx="1" presStyleCnt="3"/>
      <dgm:spPr/>
    </dgm:pt>
    <dgm:pt modelId="{CBBEFEA8-07FC-40AA-8EFA-04C424FA97C4}" type="pres">
      <dgm:prSet presAssocID="{D6F66226-CF15-4005-96BC-F4D135A22899}" presName="text2" presStyleLbl="fgAcc2" presStyleIdx="1" presStyleCnt="3" custScaleX="124483" custScaleY="1020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976D7A-C5DA-4B33-AB20-3B4974A51DD9}" type="pres">
      <dgm:prSet presAssocID="{D6F66226-CF15-4005-96BC-F4D135A22899}" presName="hierChild3" presStyleCnt="0"/>
      <dgm:spPr/>
    </dgm:pt>
    <dgm:pt modelId="{385B999A-E05A-4A1E-8AB1-181D6D9DA7A4}" type="pres">
      <dgm:prSet presAssocID="{675A3A66-3E55-4408-86C2-49374E8EFB2A}" presName="Name10" presStyleLbl="parChTrans1D2" presStyleIdx="2" presStyleCnt="3"/>
      <dgm:spPr/>
      <dgm:t>
        <a:bodyPr/>
        <a:lstStyle/>
        <a:p>
          <a:endParaRPr lang="ru-RU"/>
        </a:p>
      </dgm:t>
    </dgm:pt>
    <dgm:pt modelId="{7BC9A552-A289-4B80-A63A-D81D4C9D628E}" type="pres">
      <dgm:prSet presAssocID="{0AE0D47D-858B-4148-B40E-C406D5087F5B}" presName="hierRoot2" presStyleCnt="0"/>
      <dgm:spPr/>
    </dgm:pt>
    <dgm:pt modelId="{2443001F-0AE2-4AD6-BC0E-6435E544C0E5}" type="pres">
      <dgm:prSet presAssocID="{0AE0D47D-858B-4148-B40E-C406D5087F5B}" presName="composite2" presStyleCnt="0"/>
      <dgm:spPr/>
    </dgm:pt>
    <dgm:pt modelId="{7D6EB555-C6C0-4DED-A003-F103B8FEF60D}" type="pres">
      <dgm:prSet presAssocID="{0AE0D47D-858B-4148-B40E-C406D5087F5B}" presName="background2" presStyleLbl="node2" presStyleIdx="2" presStyleCnt="3"/>
      <dgm:spPr/>
    </dgm:pt>
    <dgm:pt modelId="{D583FD4E-59AC-4BA3-9839-94B0E4B94427}" type="pres">
      <dgm:prSet presAssocID="{0AE0D47D-858B-4148-B40E-C406D5087F5B}" presName="text2" presStyleLbl="fgAcc2" presStyleIdx="2" presStyleCnt="3" custScaleX="119511" custScaleY="112185" custLinFactNeighborX="3987" custLinFactNeighborY="-31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CAFD4D-7D5B-4152-AFB2-072DAA494181}" type="pres">
      <dgm:prSet presAssocID="{0AE0D47D-858B-4148-B40E-C406D5087F5B}" presName="hierChild3" presStyleCnt="0"/>
      <dgm:spPr/>
    </dgm:pt>
    <dgm:pt modelId="{4A4705DD-4E8A-48CE-8F06-2BCCC310FBCD}" type="pres">
      <dgm:prSet presAssocID="{6685C14F-9F2E-4795-98E3-8A0307752A3E}" presName="Name17" presStyleLbl="parChTrans1D3" presStyleIdx="1" presStyleCnt="2"/>
      <dgm:spPr/>
      <dgm:t>
        <a:bodyPr/>
        <a:lstStyle/>
        <a:p>
          <a:endParaRPr lang="ru-RU"/>
        </a:p>
      </dgm:t>
    </dgm:pt>
    <dgm:pt modelId="{779271BF-8AD5-4051-A243-B74C864BB06D}" type="pres">
      <dgm:prSet presAssocID="{51C3A1BB-F60A-4821-868A-1F8E28F44C32}" presName="hierRoot3" presStyleCnt="0"/>
      <dgm:spPr/>
    </dgm:pt>
    <dgm:pt modelId="{BC256F4F-EB68-4F11-8C28-0D0AFF566A5E}" type="pres">
      <dgm:prSet presAssocID="{51C3A1BB-F60A-4821-868A-1F8E28F44C32}" presName="composite3" presStyleCnt="0"/>
      <dgm:spPr/>
    </dgm:pt>
    <dgm:pt modelId="{2406595F-DF85-4212-A66D-067DCCAFCAB6}" type="pres">
      <dgm:prSet presAssocID="{51C3A1BB-F60A-4821-868A-1F8E28F44C32}" presName="background3" presStyleLbl="node3" presStyleIdx="1" presStyleCnt="2"/>
      <dgm:spPr/>
    </dgm:pt>
    <dgm:pt modelId="{35F25CB3-64F3-4E43-9162-200B3E4ABD9F}" type="pres">
      <dgm:prSet presAssocID="{51C3A1BB-F60A-4821-868A-1F8E28F44C32}" presName="text3" presStyleLbl="fgAcc3" presStyleIdx="1" presStyleCnt="2" custScaleX="115553" custScaleY="115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94583A-5C6F-4CA5-80A8-881FCE5DC319}" type="pres">
      <dgm:prSet presAssocID="{51C3A1BB-F60A-4821-868A-1F8E28F44C32}" presName="hierChild4" presStyleCnt="0"/>
      <dgm:spPr/>
    </dgm:pt>
  </dgm:ptLst>
  <dgm:cxnLst>
    <dgm:cxn modelId="{EF131674-3ACE-4CC6-A334-8A70DD8F141E}" type="presOf" srcId="{E652D7FF-E6AA-466C-9399-504AA225D271}" destId="{5BA79270-B1DC-4D68-91A2-7FA29F364D48}" srcOrd="0" destOrd="0" presId="urn:microsoft.com/office/officeart/2005/8/layout/hierarchy1"/>
    <dgm:cxn modelId="{54B3A4B7-56C7-4716-9911-0ED5CB326E4A}" srcId="{B7D3B392-854C-4A8C-A3C3-AE2D8F04BBA4}" destId="{5A8DFE35-41AC-436B-8745-C15B554375CF}" srcOrd="0" destOrd="0" parTransId="{4E060A20-C5CB-401E-AEF4-05E7D200E111}" sibTransId="{3A2DEE77-A36C-494E-804A-82EF3C97247D}"/>
    <dgm:cxn modelId="{C4838E97-FA40-4F8A-92C2-8FA8D6BA5287}" srcId="{0AE0D47D-858B-4148-B40E-C406D5087F5B}" destId="{51C3A1BB-F60A-4821-868A-1F8E28F44C32}" srcOrd="0" destOrd="0" parTransId="{6685C14F-9F2E-4795-98E3-8A0307752A3E}" sibTransId="{BCDDCB33-50DA-4EAA-86A3-DBDC59AC440E}"/>
    <dgm:cxn modelId="{A15BA404-43F5-4103-BA47-E50390833712}" type="presOf" srcId="{D6F66226-CF15-4005-96BC-F4D135A22899}" destId="{CBBEFEA8-07FC-40AA-8EFA-04C424FA97C4}" srcOrd="0" destOrd="0" presId="urn:microsoft.com/office/officeart/2005/8/layout/hierarchy1"/>
    <dgm:cxn modelId="{F0F54FEF-C1EB-4775-8BF2-E2D9A42EB61F}" type="presOf" srcId="{4716E658-EA83-4478-9BF6-37C25B84BAB8}" destId="{C9ECFD5B-90FB-4370-B087-E0462CA862F4}" srcOrd="0" destOrd="0" presId="urn:microsoft.com/office/officeart/2005/8/layout/hierarchy1"/>
    <dgm:cxn modelId="{D1D7EA4C-2850-4E59-BB44-133382DEA95C}" type="presOf" srcId="{4E060A20-C5CB-401E-AEF4-05E7D200E111}" destId="{F1AF8D4A-9C10-4682-896C-334267E90A3A}" srcOrd="0" destOrd="0" presId="urn:microsoft.com/office/officeart/2005/8/layout/hierarchy1"/>
    <dgm:cxn modelId="{32234EE6-3D6A-453A-B8BB-D75EC518C540}" type="presOf" srcId="{0AE0D47D-858B-4148-B40E-C406D5087F5B}" destId="{D583FD4E-59AC-4BA3-9839-94B0E4B94427}" srcOrd="0" destOrd="0" presId="urn:microsoft.com/office/officeart/2005/8/layout/hierarchy1"/>
    <dgm:cxn modelId="{E1633BE1-4295-4E0A-9125-2A097B7BA7FF}" srcId="{B7D3B392-854C-4A8C-A3C3-AE2D8F04BBA4}" destId="{0AE0D47D-858B-4148-B40E-C406D5087F5B}" srcOrd="2" destOrd="0" parTransId="{675A3A66-3E55-4408-86C2-49374E8EFB2A}" sibTransId="{4A011929-9762-49DC-80E4-32D82E793E8F}"/>
    <dgm:cxn modelId="{ED7F1C90-A31F-42D8-AC6C-0D5BEACA3CB6}" type="presOf" srcId="{675A3A66-3E55-4408-86C2-49374E8EFB2A}" destId="{385B999A-E05A-4A1E-8AB1-181D6D9DA7A4}" srcOrd="0" destOrd="0" presId="urn:microsoft.com/office/officeart/2005/8/layout/hierarchy1"/>
    <dgm:cxn modelId="{DF2B5F9B-1F2C-4B69-8F70-4A332D762748}" srcId="{E652D7FF-E6AA-466C-9399-504AA225D271}" destId="{B7D3B392-854C-4A8C-A3C3-AE2D8F04BBA4}" srcOrd="0" destOrd="0" parTransId="{9DE14687-2D10-45C6-B3F4-D96180EDEC3E}" sibTransId="{6947F34C-DB34-488D-BFB1-46BA0E66DCC5}"/>
    <dgm:cxn modelId="{4A6E4C49-CA4B-4275-81A1-91DB2267EC4A}" type="presOf" srcId="{6685C14F-9F2E-4795-98E3-8A0307752A3E}" destId="{4A4705DD-4E8A-48CE-8F06-2BCCC310FBCD}" srcOrd="0" destOrd="0" presId="urn:microsoft.com/office/officeart/2005/8/layout/hierarchy1"/>
    <dgm:cxn modelId="{D2367DD8-3773-4350-9902-52F2184E2063}" type="presOf" srcId="{DA74BABC-279F-4E0C-B522-084D27DDA625}" destId="{F3E7D3B3-FEDD-42AA-9023-96A9069FBE0C}" srcOrd="0" destOrd="0" presId="urn:microsoft.com/office/officeart/2005/8/layout/hierarchy1"/>
    <dgm:cxn modelId="{3196565C-1161-4EE2-822F-50529A76688E}" type="presOf" srcId="{B7D3B392-854C-4A8C-A3C3-AE2D8F04BBA4}" destId="{3A2D6F74-80AD-46A4-B643-ECCC56156AD6}" srcOrd="0" destOrd="0" presId="urn:microsoft.com/office/officeart/2005/8/layout/hierarchy1"/>
    <dgm:cxn modelId="{487B3932-DFDA-4ED8-8976-F0EAFEEF3D67}" type="presOf" srcId="{5A8DFE35-41AC-436B-8745-C15B554375CF}" destId="{5D1583E4-511E-4E72-BCC5-B1B130240ED3}" srcOrd="0" destOrd="0" presId="urn:microsoft.com/office/officeart/2005/8/layout/hierarchy1"/>
    <dgm:cxn modelId="{43F35992-9F18-4F5D-AC45-27E78010891C}" type="presOf" srcId="{3FAC560B-0100-49D5-A93F-C6DDC9FB31C7}" destId="{FDE89FDE-1E86-489A-B718-E0EA31B9FE33}" srcOrd="0" destOrd="0" presId="urn:microsoft.com/office/officeart/2005/8/layout/hierarchy1"/>
    <dgm:cxn modelId="{6D35BF0D-2A35-4611-B510-88F42DA14E18}" type="presOf" srcId="{51C3A1BB-F60A-4821-868A-1F8E28F44C32}" destId="{35F25CB3-64F3-4E43-9162-200B3E4ABD9F}" srcOrd="0" destOrd="0" presId="urn:microsoft.com/office/officeart/2005/8/layout/hierarchy1"/>
    <dgm:cxn modelId="{D27C1472-AACF-421F-8C21-3EE490BAECB3}" srcId="{B7D3B392-854C-4A8C-A3C3-AE2D8F04BBA4}" destId="{D6F66226-CF15-4005-96BC-F4D135A22899}" srcOrd="1" destOrd="0" parTransId="{3FAC560B-0100-49D5-A93F-C6DDC9FB31C7}" sibTransId="{878B5217-9896-46CA-A53F-8B3BC600A7DD}"/>
    <dgm:cxn modelId="{626426B0-24FF-4654-886F-E8699D1883AB}" srcId="{5A8DFE35-41AC-436B-8745-C15B554375CF}" destId="{4716E658-EA83-4478-9BF6-37C25B84BAB8}" srcOrd="0" destOrd="0" parTransId="{DA74BABC-279F-4E0C-B522-084D27DDA625}" sibTransId="{BF9E56F7-95E5-441E-ABE1-F4EEA15B2013}"/>
    <dgm:cxn modelId="{51F854F2-9548-46DA-99B2-1E18518CC6E2}" type="presParOf" srcId="{5BA79270-B1DC-4D68-91A2-7FA29F364D48}" destId="{A81FB269-291F-4A33-A177-321609514083}" srcOrd="0" destOrd="0" presId="urn:microsoft.com/office/officeart/2005/8/layout/hierarchy1"/>
    <dgm:cxn modelId="{6C86753D-3A9D-4D0D-93D9-C6018A7515CD}" type="presParOf" srcId="{A81FB269-291F-4A33-A177-321609514083}" destId="{450F2FEE-9512-4300-89CE-810382B99622}" srcOrd="0" destOrd="0" presId="urn:microsoft.com/office/officeart/2005/8/layout/hierarchy1"/>
    <dgm:cxn modelId="{71EDCAC5-3532-46F4-A15B-06FA68D06A50}" type="presParOf" srcId="{450F2FEE-9512-4300-89CE-810382B99622}" destId="{3790EA51-B8AF-48C2-B3B6-537837993A20}" srcOrd="0" destOrd="0" presId="urn:microsoft.com/office/officeart/2005/8/layout/hierarchy1"/>
    <dgm:cxn modelId="{84153173-D69B-48AB-B504-73EA6B14C3D6}" type="presParOf" srcId="{450F2FEE-9512-4300-89CE-810382B99622}" destId="{3A2D6F74-80AD-46A4-B643-ECCC56156AD6}" srcOrd="1" destOrd="0" presId="urn:microsoft.com/office/officeart/2005/8/layout/hierarchy1"/>
    <dgm:cxn modelId="{AAD6A5DA-B71A-46F0-AC7B-30D972D0BCBF}" type="presParOf" srcId="{A81FB269-291F-4A33-A177-321609514083}" destId="{D0258DDE-B047-4CBE-8151-AAFBDD3F1931}" srcOrd="1" destOrd="0" presId="urn:microsoft.com/office/officeart/2005/8/layout/hierarchy1"/>
    <dgm:cxn modelId="{03998B83-DD82-45E2-8B93-CB6749BB82FA}" type="presParOf" srcId="{D0258DDE-B047-4CBE-8151-AAFBDD3F1931}" destId="{F1AF8D4A-9C10-4682-896C-334267E90A3A}" srcOrd="0" destOrd="0" presId="urn:microsoft.com/office/officeart/2005/8/layout/hierarchy1"/>
    <dgm:cxn modelId="{C7D683D5-0BD3-41CA-A382-EC229DDA0FB5}" type="presParOf" srcId="{D0258DDE-B047-4CBE-8151-AAFBDD3F1931}" destId="{8C86F9EB-3853-4739-ABF0-C886AFC691C9}" srcOrd="1" destOrd="0" presId="urn:microsoft.com/office/officeart/2005/8/layout/hierarchy1"/>
    <dgm:cxn modelId="{BBAE306D-142E-4888-91CD-2868F4FDCDF0}" type="presParOf" srcId="{8C86F9EB-3853-4739-ABF0-C886AFC691C9}" destId="{7152C6FC-6B9E-4E43-8A41-69948BE73B6F}" srcOrd="0" destOrd="0" presId="urn:microsoft.com/office/officeart/2005/8/layout/hierarchy1"/>
    <dgm:cxn modelId="{2E30C42D-B457-4AD3-9813-3527AB256820}" type="presParOf" srcId="{7152C6FC-6B9E-4E43-8A41-69948BE73B6F}" destId="{D81C2F27-CAF7-4228-BF68-3C15243F314F}" srcOrd="0" destOrd="0" presId="urn:microsoft.com/office/officeart/2005/8/layout/hierarchy1"/>
    <dgm:cxn modelId="{E0F05FC4-EA84-42F1-B238-40E108A22FAF}" type="presParOf" srcId="{7152C6FC-6B9E-4E43-8A41-69948BE73B6F}" destId="{5D1583E4-511E-4E72-BCC5-B1B130240ED3}" srcOrd="1" destOrd="0" presId="urn:microsoft.com/office/officeart/2005/8/layout/hierarchy1"/>
    <dgm:cxn modelId="{5D6FD35C-4313-4629-9130-C1936DF66A29}" type="presParOf" srcId="{8C86F9EB-3853-4739-ABF0-C886AFC691C9}" destId="{ACBC8FE5-A9D1-43F8-8463-4E32EF0EAC5F}" srcOrd="1" destOrd="0" presId="urn:microsoft.com/office/officeart/2005/8/layout/hierarchy1"/>
    <dgm:cxn modelId="{55E5D0D1-CF9D-4DCF-AD60-6E47C5FA5232}" type="presParOf" srcId="{ACBC8FE5-A9D1-43F8-8463-4E32EF0EAC5F}" destId="{F3E7D3B3-FEDD-42AA-9023-96A9069FBE0C}" srcOrd="0" destOrd="0" presId="urn:microsoft.com/office/officeart/2005/8/layout/hierarchy1"/>
    <dgm:cxn modelId="{C8EB1BC4-6ABD-4038-9DF7-B601C26710A7}" type="presParOf" srcId="{ACBC8FE5-A9D1-43F8-8463-4E32EF0EAC5F}" destId="{4CED89E1-2726-4E81-91E8-2DA8EC5A9637}" srcOrd="1" destOrd="0" presId="urn:microsoft.com/office/officeart/2005/8/layout/hierarchy1"/>
    <dgm:cxn modelId="{437C69E2-12FC-4252-9D86-1128605B266C}" type="presParOf" srcId="{4CED89E1-2726-4E81-91E8-2DA8EC5A9637}" destId="{C4170FA9-3792-4828-92F0-DECB9180B85E}" srcOrd="0" destOrd="0" presId="urn:microsoft.com/office/officeart/2005/8/layout/hierarchy1"/>
    <dgm:cxn modelId="{1595240E-FCE3-4650-A08A-FB8F818F2937}" type="presParOf" srcId="{C4170FA9-3792-4828-92F0-DECB9180B85E}" destId="{CC3830AD-3BF4-47C4-B3F9-AE28276502FC}" srcOrd="0" destOrd="0" presId="urn:microsoft.com/office/officeart/2005/8/layout/hierarchy1"/>
    <dgm:cxn modelId="{AA0E7BE6-EBC7-4D31-BF42-B5B09DD9BFF7}" type="presParOf" srcId="{C4170FA9-3792-4828-92F0-DECB9180B85E}" destId="{C9ECFD5B-90FB-4370-B087-E0462CA862F4}" srcOrd="1" destOrd="0" presId="urn:microsoft.com/office/officeart/2005/8/layout/hierarchy1"/>
    <dgm:cxn modelId="{2F4C4A05-C788-4ADB-A9B2-AB1BB942B2CC}" type="presParOf" srcId="{4CED89E1-2726-4E81-91E8-2DA8EC5A9637}" destId="{6C5D7DEE-D380-4933-87CC-D0335CDEA6D6}" srcOrd="1" destOrd="0" presId="urn:microsoft.com/office/officeart/2005/8/layout/hierarchy1"/>
    <dgm:cxn modelId="{DC966235-D094-4BBE-BE1D-E65F1BBCF5CF}" type="presParOf" srcId="{D0258DDE-B047-4CBE-8151-AAFBDD3F1931}" destId="{FDE89FDE-1E86-489A-B718-E0EA31B9FE33}" srcOrd="2" destOrd="0" presId="urn:microsoft.com/office/officeart/2005/8/layout/hierarchy1"/>
    <dgm:cxn modelId="{C9B63F68-3BBF-47ED-9A88-DE9E1CD040E3}" type="presParOf" srcId="{D0258DDE-B047-4CBE-8151-AAFBDD3F1931}" destId="{A4336FE3-FE51-4048-B27C-95E2C76A5A0C}" srcOrd="3" destOrd="0" presId="urn:microsoft.com/office/officeart/2005/8/layout/hierarchy1"/>
    <dgm:cxn modelId="{7D660082-B033-42C3-83FF-FB2A9FFA366D}" type="presParOf" srcId="{A4336FE3-FE51-4048-B27C-95E2C76A5A0C}" destId="{4D99A458-6031-479D-8575-F35CEB41DC86}" srcOrd="0" destOrd="0" presId="urn:microsoft.com/office/officeart/2005/8/layout/hierarchy1"/>
    <dgm:cxn modelId="{52BC6DBC-83CA-4A1E-BBBF-964D9B605870}" type="presParOf" srcId="{4D99A458-6031-479D-8575-F35CEB41DC86}" destId="{BE7DF5AC-75B3-4228-99A2-12F52D4881AC}" srcOrd="0" destOrd="0" presId="urn:microsoft.com/office/officeart/2005/8/layout/hierarchy1"/>
    <dgm:cxn modelId="{5F33CFFB-DA51-4E0D-9875-DE99B5F32F04}" type="presParOf" srcId="{4D99A458-6031-479D-8575-F35CEB41DC86}" destId="{CBBEFEA8-07FC-40AA-8EFA-04C424FA97C4}" srcOrd="1" destOrd="0" presId="urn:microsoft.com/office/officeart/2005/8/layout/hierarchy1"/>
    <dgm:cxn modelId="{8FD5EDA0-8EBA-498E-9BE1-B4E7A309151C}" type="presParOf" srcId="{A4336FE3-FE51-4048-B27C-95E2C76A5A0C}" destId="{6E976D7A-C5DA-4B33-AB20-3B4974A51DD9}" srcOrd="1" destOrd="0" presId="urn:microsoft.com/office/officeart/2005/8/layout/hierarchy1"/>
    <dgm:cxn modelId="{036FD9DD-333B-440D-83F8-AF0793931F99}" type="presParOf" srcId="{D0258DDE-B047-4CBE-8151-AAFBDD3F1931}" destId="{385B999A-E05A-4A1E-8AB1-181D6D9DA7A4}" srcOrd="4" destOrd="0" presId="urn:microsoft.com/office/officeart/2005/8/layout/hierarchy1"/>
    <dgm:cxn modelId="{011ED540-0DA0-4CCF-8556-05F418F68355}" type="presParOf" srcId="{D0258DDE-B047-4CBE-8151-AAFBDD3F1931}" destId="{7BC9A552-A289-4B80-A63A-D81D4C9D628E}" srcOrd="5" destOrd="0" presId="urn:microsoft.com/office/officeart/2005/8/layout/hierarchy1"/>
    <dgm:cxn modelId="{4E7F765E-FBA6-401C-AF8B-B50F71E90FF8}" type="presParOf" srcId="{7BC9A552-A289-4B80-A63A-D81D4C9D628E}" destId="{2443001F-0AE2-4AD6-BC0E-6435E544C0E5}" srcOrd="0" destOrd="0" presId="urn:microsoft.com/office/officeart/2005/8/layout/hierarchy1"/>
    <dgm:cxn modelId="{99F2A5E5-8385-4BE1-B9DD-F22C23CA51FF}" type="presParOf" srcId="{2443001F-0AE2-4AD6-BC0E-6435E544C0E5}" destId="{7D6EB555-C6C0-4DED-A003-F103B8FEF60D}" srcOrd="0" destOrd="0" presId="urn:microsoft.com/office/officeart/2005/8/layout/hierarchy1"/>
    <dgm:cxn modelId="{B043B75A-5A67-4C87-989A-AFE834A8760B}" type="presParOf" srcId="{2443001F-0AE2-4AD6-BC0E-6435E544C0E5}" destId="{D583FD4E-59AC-4BA3-9839-94B0E4B94427}" srcOrd="1" destOrd="0" presId="urn:microsoft.com/office/officeart/2005/8/layout/hierarchy1"/>
    <dgm:cxn modelId="{DC62BC94-0F81-4DBB-9926-2696C26F395A}" type="presParOf" srcId="{7BC9A552-A289-4B80-A63A-D81D4C9D628E}" destId="{4BCAFD4D-7D5B-4152-AFB2-072DAA494181}" srcOrd="1" destOrd="0" presId="urn:microsoft.com/office/officeart/2005/8/layout/hierarchy1"/>
    <dgm:cxn modelId="{9D43AA0A-718B-4CC9-ADEB-583A08DB5676}" type="presParOf" srcId="{4BCAFD4D-7D5B-4152-AFB2-072DAA494181}" destId="{4A4705DD-4E8A-48CE-8F06-2BCCC310FBCD}" srcOrd="0" destOrd="0" presId="urn:microsoft.com/office/officeart/2005/8/layout/hierarchy1"/>
    <dgm:cxn modelId="{B91CE419-A234-4EC7-9059-3CF43BFA953A}" type="presParOf" srcId="{4BCAFD4D-7D5B-4152-AFB2-072DAA494181}" destId="{779271BF-8AD5-4051-A243-B74C864BB06D}" srcOrd="1" destOrd="0" presId="urn:microsoft.com/office/officeart/2005/8/layout/hierarchy1"/>
    <dgm:cxn modelId="{8EFC776F-8A78-46F0-A47C-27C0E18F4CDE}" type="presParOf" srcId="{779271BF-8AD5-4051-A243-B74C864BB06D}" destId="{BC256F4F-EB68-4F11-8C28-0D0AFF566A5E}" srcOrd="0" destOrd="0" presId="urn:microsoft.com/office/officeart/2005/8/layout/hierarchy1"/>
    <dgm:cxn modelId="{7E148B53-A85E-4126-89C8-F5F955375766}" type="presParOf" srcId="{BC256F4F-EB68-4F11-8C28-0D0AFF566A5E}" destId="{2406595F-DF85-4212-A66D-067DCCAFCAB6}" srcOrd="0" destOrd="0" presId="urn:microsoft.com/office/officeart/2005/8/layout/hierarchy1"/>
    <dgm:cxn modelId="{65262A63-E1CC-40F4-848D-40D2F1E34FFD}" type="presParOf" srcId="{BC256F4F-EB68-4F11-8C28-0D0AFF566A5E}" destId="{35F25CB3-64F3-4E43-9162-200B3E4ABD9F}" srcOrd="1" destOrd="0" presId="urn:microsoft.com/office/officeart/2005/8/layout/hierarchy1"/>
    <dgm:cxn modelId="{3FE9B038-AD37-4D1C-8657-92A4726A4AFF}" type="presParOf" srcId="{779271BF-8AD5-4051-A243-B74C864BB06D}" destId="{4E94583A-5C6F-4CA5-80A8-881FCE5DC319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CED72-3603-47B8-84BD-8F337A560CB2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DAB98-43D5-4D34-837C-59AFE3E5C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199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CFFA-0284-4A44-BC3E-8D0B14DB31A3}" type="datetime1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0499-3E5A-42F8-AC21-CBBF77CB293C}" type="datetime1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44DD-9B05-45CB-9DD9-B977125D5483}" type="datetime1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58A44-4A6B-4191-884D-3704AFCB9188}" type="datetime1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EDFE-787F-42E3-9AAB-9C47FBEB5188}" type="datetime1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A359-6BE8-4C5C-8DCE-7921D3423041}" type="datetime1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F674-9348-4E68-B9EC-C8A708E6EBC1}" type="datetime1">
              <a:rPr lang="ru-RU" smtClean="0"/>
              <a:pPr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95B3-CC7F-48BB-AA15-1B5A9C6358DA}" type="datetime1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8DD-1B5B-4C8C-A113-E4E035AACA20}" type="datetime1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15A1-44E8-45F6-A6CB-9D996A08F961}" type="datetime1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1FC-00F8-4365-8FB9-A10D521FC878}" type="datetime1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39FE-66EF-4018-9A5C-0D4833A04D2E}" type="datetime1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 dir="ld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019.radikal.ru/i635/1505/23/b11a31fea4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2071678"/>
            <a:ext cx="5786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Деловая игра для педагогов</a:t>
            </a:r>
          </a:p>
          <a:p>
            <a:pPr algn="ctr"/>
            <a:endParaRPr lang="ru-RU" sz="2400" dirty="0" smtClean="0"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«Нравственно-патриотическое воспитание дошкольников»</a:t>
            </a:r>
            <a:endParaRPr lang="en-US" sz="2400" b="1" dirty="0" smtClean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492919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algn="ctr"/>
            <a:r>
              <a:rPr lang="ru-RU" dirty="0" smtClean="0">
                <a:latin typeface="Bookman Old Style" pitchFamily="18" charset="0"/>
              </a:rPr>
              <a:t>31.01.2023 г.  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7297579_33-p-fon-dlya-prezentatsii-patrioticheskii-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" y="0"/>
            <a:ext cx="912114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инквейн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8043890" cy="485778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Bookman Old Style" pitchFamily="18" charset="0"/>
              </a:rPr>
              <a:t>Порядок написания </a:t>
            </a:r>
            <a:r>
              <a:rPr lang="ru-RU" dirty="0" err="1" smtClean="0">
                <a:latin typeface="Bookman Old Style" pitchFamily="18" charset="0"/>
              </a:rPr>
              <a:t>синквейна</a:t>
            </a:r>
            <a:r>
              <a:rPr lang="ru-RU" dirty="0" smtClean="0">
                <a:latin typeface="Bookman Old Style" pitchFamily="18" charset="0"/>
              </a:rPr>
              <a:t> </a:t>
            </a:r>
          </a:p>
          <a:p>
            <a:pPr algn="ctr">
              <a:buNone/>
            </a:pP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1 строка – одно существительное, выражающее главную тему </a:t>
            </a:r>
            <a:r>
              <a:rPr lang="ru-RU" dirty="0" err="1" smtClean="0">
                <a:latin typeface="Bookman Old Style" pitchFamily="18" charset="0"/>
              </a:rPr>
              <a:t>cинквейна</a:t>
            </a:r>
            <a:r>
              <a:rPr lang="ru-RU" dirty="0" smtClean="0">
                <a:latin typeface="Bookman Old Style" pitchFamily="18" charset="0"/>
              </a:rPr>
              <a:t>.</a:t>
            </a:r>
          </a:p>
          <a:p>
            <a:r>
              <a:rPr lang="ru-RU" dirty="0" smtClean="0">
                <a:latin typeface="Bookman Old Style" pitchFamily="18" charset="0"/>
              </a:rPr>
              <a:t>2 строка – два прилагательных, выражающих главную мысль.</a:t>
            </a:r>
          </a:p>
          <a:p>
            <a:r>
              <a:rPr lang="ru-RU" dirty="0" smtClean="0">
                <a:latin typeface="Bookman Old Style" pitchFamily="18" charset="0"/>
              </a:rPr>
              <a:t>3 строка – три глагола, характеризующие действия, которое производит существительное.</a:t>
            </a:r>
          </a:p>
          <a:p>
            <a:r>
              <a:rPr lang="ru-RU" dirty="0" smtClean="0">
                <a:latin typeface="Bookman Old Style" pitchFamily="18" charset="0"/>
              </a:rPr>
              <a:t>4 строка – фраза, несущая определенный смысл по отношению к существительному.</a:t>
            </a:r>
          </a:p>
          <a:p>
            <a:r>
              <a:rPr lang="ru-RU" dirty="0" smtClean="0">
                <a:latin typeface="Bookman Old Style" pitchFamily="18" charset="0"/>
              </a:rPr>
              <a:t>5 строка – синоним из одного слова (заключение в форме существительного - </a:t>
            </a:r>
            <a:r>
              <a:rPr lang="ru-RU" i="1" dirty="0" smtClean="0">
                <a:latin typeface="Bookman Old Style" pitchFamily="18" charset="0"/>
              </a:rPr>
              <a:t>ассоциация с первым словом)</a:t>
            </a:r>
            <a:r>
              <a:rPr lang="ru-RU" dirty="0" smtClean="0">
                <a:latin typeface="Bookman Old Style" pitchFamily="18" charset="0"/>
              </a:rPr>
              <a:t>.</a:t>
            </a:r>
          </a:p>
          <a:p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7297579_33-p-fon-dlya-prezentatsii-patrioticheskii-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" y="0"/>
            <a:ext cx="9121140" cy="685800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46974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Родина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Малая, большая.</a:t>
            </a:r>
          </a:p>
          <a:p>
            <a:r>
              <a:rPr lang="ru-RU" dirty="0" smtClean="0">
                <a:latin typeface="Bookman Old Style" pitchFamily="18" charset="0"/>
              </a:rPr>
              <a:t>Родиться, жить, помнить.</a:t>
            </a:r>
          </a:p>
          <a:p>
            <a:r>
              <a:rPr lang="ru-RU" dirty="0" smtClean="0">
                <a:latin typeface="Bookman Old Style" pitchFamily="18" charset="0"/>
              </a:rPr>
              <a:t>Место, где родился человек.</a:t>
            </a:r>
          </a:p>
          <a:p>
            <a:r>
              <a:rPr lang="ru-RU" dirty="0" smtClean="0">
                <a:latin typeface="Bookman Old Style" pitchFamily="18" charset="0"/>
              </a:rPr>
              <a:t>Россия.</a:t>
            </a:r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46974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Патриот</a:t>
            </a:r>
          </a:p>
          <a:p>
            <a:r>
              <a:rPr lang="ru-RU" dirty="0" smtClean="0">
                <a:latin typeface="Bookman Old Style" pitchFamily="18" charset="0"/>
              </a:rPr>
              <a:t>Преданный, отважный.</a:t>
            </a:r>
          </a:p>
          <a:p>
            <a:r>
              <a:rPr lang="ru-RU" dirty="0" smtClean="0">
                <a:latin typeface="Bookman Old Style" pitchFamily="18" charset="0"/>
              </a:rPr>
              <a:t>Сохраняет, защищает, прославляет.</a:t>
            </a:r>
          </a:p>
          <a:p>
            <a:r>
              <a:rPr lang="ru-RU" dirty="0" smtClean="0">
                <a:latin typeface="Bookman Old Style" pitchFamily="18" charset="0"/>
              </a:rPr>
              <a:t>Патриотом должен быть каждый.</a:t>
            </a:r>
          </a:p>
          <a:p>
            <a:r>
              <a:rPr lang="ru-RU" dirty="0" smtClean="0">
                <a:latin typeface="Bookman Old Style" pitchFamily="18" charset="0"/>
              </a:rPr>
              <a:t>Человек.</a:t>
            </a:r>
          </a:p>
          <a:p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«Составь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синквейн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019.radikal.ru/i635/1505/23/b11a31fea4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214554"/>
            <a:ext cx="6300774" cy="1582726"/>
          </a:xfrm>
        </p:spPr>
        <p:txBody>
          <a:bodyPr>
            <a:normAutofit fontScale="90000"/>
          </a:bodyPr>
          <a:lstStyle/>
          <a:p>
            <a:r>
              <a:rPr lang="ru-RU" sz="5400" i="1" dirty="0" smtClean="0">
                <a:solidFill>
                  <a:srgbClr val="C00000"/>
                </a:solidFill>
                <a:latin typeface="Bookman Old Style" pitchFamily="18" charset="0"/>
              </a:rPr>
              <a:t>СПАСИБО </a:t>
            </a:r>
            <a:br>
              <a:rPr lang="ru-RU" sz="5400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5400" i="1" dirty="0" smtClean="0">
                <a:solidFill>
                  <a:srgbClr val="C00000"/>
                </a:solidFill>
                <a:latin typeface="Bookman Old Style" pitchFamily="18" charset="0"/>
              </a:rPr>
              <a:t>ЗА ВНИМАНИЕ</a:t>
            </a:r>
            <a:endParaRPr lang="ru-RU" sz="54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617297579_33-p-fon-dlya-prezentatsii-patrioticheskii-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177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7297579_33-p-fon-dlya-prezentatsii-patrioticheskii-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2114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571480"/>
            <a:ext cx="80010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Цель</a:t>
            </a:r>
            <a:r>
              <a:rPr lang="ru-RU" sz="2400" dirty="0" smtClean="0">
                <a:latin typeface="Bookman Old Style" pitchFamily="18" charset="0"/>
              </a:rPr>
              <a:t>  — стимулирование познавательной активности педагогов ДОУ по вопросу нравственно-патриотического воспитания дошкольников с  использованием активных методов работы для повышения компетентности педагогов данному направлению.</a:t>
            </a: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r>
              <a:rPr lang="ru-RU" sz="2400" b="1" dirty="0" smtClean="0">
                <a:latin typeface="Bookman Old Style" pitchFamily="18" charset="0"/>
              </a:rPr>
              <a:t>Задачи.</a:t>
            </a:r>
          </a:p>
          <a:p>
            <a:r>
              <a:rPr lang="ru-RU" sz="2400" dirty="0" smtClean="0">
                <a:latin typeface="Bookman Old Style" pitchFamily="18" charset="0"/>
              </a:rPr>
              <a:t>- Совершенствовать методику проведения мероприятий по нравственно-патриотическому воспитанию педагогов ДОО. </a:t>
            </a:r>
          </a:p>
          <a:p>
            <a:r>
              <a:rPr lang="ru-RU" sz="2400" dirty="0" smtClean="0">
                <a:latin typeface="Bookman Old Style" pitchFamily="18" charset="0"/>
              </a:rPr>
              <a:t>- Стимулировать творческую активность участников. </a:t>
            </a:r>
          </a:p>
          <a:p>
            <a:r>
              <a:rPr lang="ru-RU" sz="2400" dirty="0" smtClean="0">
                <a:latin typeface="Bookman Old Style" pitchFamily="18" charset="0"/>
              </a:rPr>
              <a:t>- Сделать выводы, найти решение проблем. </a:t>
            </a:r>
          </a:p>
          <a:p>
            <a:endParaRPr lang="ru-RU" sz="2400" dirty="0" smtClean="0">
              <a:latin typeface="Bookman Old Style" pitchFamily="18" charset="0"/>
            </a:endParaRPr>
          </a:p>
          <a:p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17297579_33-p-fon-dlya-prezentatsii-patrioticheskii-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0"/>
            <a:ext cx="912114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Задачи нравственно-патриотического воспитания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71481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Bookman Old Style" pitchFamily="18" charset="0"/>
            </a:endParaRPr>
          </a:p>
          <a:p>
            <a:endParaRPr lang="ru-RU" sz="2400" dirty="0">
              <a:latin typeface="Bookman Old Style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714348" y="1142984"/>
          <a:ext cx="800105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17297579_33-p-fon-dlya-prezentatsii-patrioticheskii-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0"/>
            <a:ext cx="912114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Задачи нравственно-патриотического воспитания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71480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Bookman Old Style" pitchFamily="18" charset="0"/>
            </a:endParaRPr>
          </a:p>
          <a:p>
            <a:endParaRPr lang="ru-RU" sz="2400" dirty="0">
              <a:latin typeface="Bookman Old Style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714348" y="1142984"/>
          <a:ext cx="800105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7297579_33-p-fon-dlya-prezentatsii-patrioticheskii-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0"/>
            <a:ext cx="912114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Виды деятельности по нравственно-патриотическому воспитанию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357290" y="1428736"/>
          <a:ext cx="650085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7297579_33-p-fon-dlya-prezentatsii-patrioticheskii-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187"/>
            <a:ext cx="9144000" cy="6875187"/>
          </a:xfrm>
        </p:spPr>
      </p:pic>
      <p:graphicFrame>
        <p:nvGraphicFramePr>
          <p:cNvPr id="11" name="Схема 10"/>
          <p:cNvGraphicFramePr/>
          <p:nvPr/>
        </p:nvGraphicFramePr>
        <p:xfrm>
          <a:off x="785786" y="357166"/>
          <a:ext cx="7929618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7297579_33-p-fon-dlya-prezentatsii-patrioticheskii-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" y="0"/>
            <a:ext cx="912114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</a:t>
            </a:r>
            <a:r>
              <a:rPr lang="ru-RU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одержание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РППС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428604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ru-RU" sz="8000" dirty="0" smtClean="0">
                <a:latin typeface="Bookman Old Style" pitchFamily="18" charset="0"/>
              </a:rPr>
              <a:t>— </a:t>
            </a:r>
            <a:r>
              <a:rPr lang="ru-RU" sz="8000" dirty="0" smtClean="0">
                <a:latin typeface="Bookman Old Style" pitchFamily="18" charset="0"/>
                <a:ea typeface="+mj-ea"/>
                <a:cs typeface="+mj-cs"/>
              </a:rPr>
              <a:t>А</a:t>
            </a:r>
            <a:r>
              <a:rPr kumimoji="0" lang="ru-RU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льбомы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«Моя семья», «Мой любимый город», «Народные музыкальные инструменты» и  др.; </a:t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— составление родословной семьи «Семейное древо»; </a:t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— макеты, карты «Улица нашего города»; </a:t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— уголок патриотического воспитания; </a:t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— мини-музеи «Русская изба», «Во что играли наши бабушки», «Мир природы» и  т.  п.; </a:t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— национальный уголок; </a:t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— картотека игр разных народов России; </a:t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— театрализованные уголки;</a:t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— уголок ряженья; </a:t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lang="ru-RU" sz="8000" dirty="0" smtClean="0">
                <a:latin typeface="Bookman Old Style" pitchFamily="18" charset="0"/>
              </a:rPr>
              <a:t>— 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книжный уголок с русскими народными сказками, сказками народов России, </a:t>
            </a:r>
            <a:r>
              <a:rPr kumimoji="0" lang="ru-RU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потешками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, загадками, былинами о  богатырях, рассказами о  Великой Отечественной войне, об армии, произведениями детских поэтов и  писателей России.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7297579_33-p-fon-dlya-prezentatsii-patrioticheskii-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0"/>
            <a:ext cx="912114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Игра «Угадай, что за промысел?»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Рисунок 4" descr="1646928937_15-kartinkin-net-p-russkie-narodnie-promisli-kartinki-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000108"/>
            <a:ext cx="3857652" cy="2583842"/>
          </a:xfrm>
          <a:prstGeom prst="rect">
            <a:avLst/>
          </a:prstGeom>
        </p:spPr>
      </p:pic>
      <p:pic>
        <p:nvPicPr>
          <p:cNvPr id="6" name="Рисунок 5" descr="ec7fe0d899eff0b15e2b8a9ce50322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928670"/>
            <a:ext cx="3427528" cy="2756573"/>
          </a:xfrm>
          <a:prstGeom prst="rect">
            <a:avLst/>
          </a:prstGeom>
        </p:spPr>
      </p:pic>
      <p:pic>
        <p:nvPicPr>
          <p:cNvPr id="7" name="Рисунок 6" descr="h-188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786189"/>
            <a:ext cx="3457874" cy="2708667"/>
          </a:xfrm>
          <a:prstGeom prst="rect">
            <a:avLst/>
          </a:prstGeom>
        </p:spPr>
      </p:pic>
      <p:pic>
        <p:nvPicPr>
          <p:cNvPr id="9" name="Рисунок 8" descr="535298_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3786190"/>
            <a:ext cx="3857652" cy="2573054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7297579_33-p-fon-dlya-prezentatsii-patrioticheskii-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" y="0"/>
            <a:ext cx="912114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Игра «Угадай,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за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промысел?»</a:t>
            </a:r>
            <a:endParaRPr lang="ru-RU" sz="2800" dirty="0"/>
          </a:p>
        </p:txBody>
      </p:sp>
      <p:pic>
        <p:nvPicPr>
          <p:cNvPr id="5" name="Рисунок 4" descr="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214422"/>
            <a:ext cx="3429024" cy="2571768"/>
          </a:xfrm>
          <a:prstGeom prst="rect">
            <a:avLst/>
          </a:prstGeom>
        </p:spPr>
      </p:pic>
      <p:pic>
        <p:nvPicPr>
          <p:cNvPr id="6" name="Рисунок 5" descr="23d93bebb5a601c0dddd76cabb3e--kukly-i-igrushki-derevyannye-igrushki-v-assortimen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9" y="1173072"/>
            <a:ext cx="3857652" cy="2556338"/>
          </a:xfrm>
          <a:prstGeom prst="rect">
            <a:avLst/>
          </a:prstGeom>
        </p:spPr>
      </p:pic>
      <p:pic>
        <p:nvPicPr>
          <p:cNvPr id="7" name="Рисунок 6" descr="d6093d235e0bc7dcde5176eff26a400f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929066"/>
            <a:ext cx="3429024" cy="2571769"/>
          </a:xfrm>
          <a:prstGeom prst="rect">
            <a:avLst/>
          </a:prstGeom>
        </p:spPr>
      </p:pic>
      <p:pic>
        <p:nvPicPr>
          <p:cNvPr id="8" name="Рисунок 7" descr="0962bb451fce7d580f83af95df7874c0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3857628"/>
            <a:ext cx="3357586" cy="2686068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199</Words>
  <Application>Microsoft Office PowerPoint</Application>
  <PresentationFormat>Экран (4:3)</PresentationFormat>
  <Paragraphs>112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Задачи нравственно-патриотического воспитания</vt:lpstr>
      <vt:lpstr>Задачи нравственно-патриотического воспитания</vt:lpstr>
      <vt:lpstr>Виды деятельности по нравственно-патриотическому воспитанию</vt:lpstr>
      <vt:lpstr>Слайд 6</vt:lpstr>
      <vt:lpstr>Cодержание РППС</vt:lpstr>
      <vt:lpstr>Игра «Угадай, что за промысел?»</vt:lpstr>
      <vt:lpstr>Игра «Угадай, что за промысел?»</vt:lpstr>
      <vt:lpstr>Синквейн</vt:lpstr>
      <vt:lpstr>«Составь синквейн»</vt:lpstr>
      <vt:lpstr>СПАСИБО 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52</cp:revision>
  <dcterms:modified xsi:type="dcterms:W3CDTF">2023-02-02T13:53:30Z</dcterms:modified>
</cp:coreProperties>
</file>